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0" r:id="rId3"/>
    <p:sldId id="261" r:id="rId4"/>
    <p:sldId id="262" r:id="rId5"/>
    <p:sldId id="263" r:id="rId6"/>
    <p:sldId id="264" r:id="rId7"/>
    <p:sldId id="265" r:id="rId8"/>
    <p:sldId id="266" r:id="rId9"/>
    <p:sldId id="276" r:id="rId10"/>
    <p:sldId id="267" r:id="rId11"/>
    <p:sldId id="268" r:id="rId12"/>
    <p:sldId id="269" r:id="rId13"/>
    <p:sldId id="270" r:id="rId14"/>
    <p:sldId id="271" r:id="rId15"/>
    <p:sldId id="278" r:id="rId16"/>
    <p:sldId id="272" r:id="rId17"/>
    <p:sldId id="275" r:id="rId18"/>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D0CE"/>
    <a:srgbClr val="D39C13"/>
    <a:srgbClr val="EEBD42"/>
    <a:srgbClr val="04948B"/>
    <a:srgbClr val="042D4B"/>
    <a:srgbClr val="062B4B"/>
    <a:srgbClr val="042C4C"/>
    <a:srgbClr val="505F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33" autoAdjust="0"/>
    <p:restoredTop sz="94660"/>
  </p:normalViewPr>
  <p:slideViewPr>
    <p:cSldViewPr snapToGrid="0">
      <p:cViewPr>
        <p:scale>
          <a:sx n="71" d="100"/>
          <a:sy n="71" d="100"/>
        </p:scale>
        <p:origin x="318" y="9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hdphoto3.wdp>
</file>

<file path=ppt/media/hdphoto4.wdp>
</file>

<file path=ppt/media/image1.png>
</file>

<file path=ppt/media/image10.png>
</file>

<file path=ppt/media/image11.png>
</file>

<file path=ppt/media/image2.png>
</file>

<file path=ppt/media/image3.tif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38CE930-BE1E-4358-8B54-9E6E95CE8449}"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3129571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38CE930-BE1E-4358-8B54-9E6E95CE8449}"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4088176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38CE930-BE1E-4358-8B54-9E6E95CE8449}"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21056005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38CE930-BE1E-4358-8B54-9E6E95CE8449}"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2786499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38CE930-BE1E-4358-8B54-9E6E95CE8449}"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4148020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38CE930-BE1E-4358-8B54-9E6E95CE8449}" type="datetimeFigureOut">
              <a:rPr lang="en-US" smtClean="0"/>
              <a:t>8/29/2018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2477697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38CE930-BE1E-4358-8B54-9E6E95CE8449}" type="datetimeFigureOut">
              <a:rPr lang="en-US" smtClean="0"/>
              <a:t>8/29/2018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5772670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38CE930-BE1E-4358-8B54-9E6E95CE8449}" type="datetimeFigureOut">
              <a:rPr lang="en-US" smtClean="0"/>
              <a:t>8/29/2018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2710625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8CE930-BE1E-4358-8B54-9E6E95CE8449}" type="datetimeFigureOut">
              <a:rPr lang="en-US" smtClean="0"/>
              <a:t>8/29/2018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312945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38CE930-BE1E-4358-8B54-9E6E95CE8449}" type="datetimeFigureOut">
              <a:rPr lang="en-US" smtClean="0"/>
              <a:t>8/29/2018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2453802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38CE930-BE1E-4358-8B54-9E6E95CE8449}" type="datetimeFigureOut">
              <a:rPr lang="en-US" smtClean="0"/>
              <a:t>8/29/2018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37898F-A070-46A6-A5CB-4A5CCB422E65}" type="slidenum">
              <a:rPr lang="en-US" smtClean="0"/>
              <a:t>‹#›</a:t>
            </a:fld>
            <a:endParaRPr lang="en-US"/>
          </a:p>
        </p:txBody>
      </p:sp>
    </p:spTree>
    <p:extLst>
      <p:ext uri="{BB962C8B-B14F-4D97-AF65-F5344CB8AC3E}">
        <p14:creationId xmlns:p14="http://schemas.microsoft.com/office/powerpoint/2010/main" val="711172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4948B">
            <a:alpha val="26000"/>
          </a:srgb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8CE930-BE1E-4358-8B54-9E6E95CE8449}" type="datetimeFigureOut">
              <a:rPr lang="en-US" smtClean="0"/>
              <a:t>8/29/2018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37898F-A070-46A6-A5CB-4A5CCB422E65}" type="slidenum">
              <a:rPr lang="en-US" smtClean="0"/>
              <a:t>‹#›</a:t>
            </a:fld>
            <a:endParaRPr lang="en-US"/>
          </a:p>
        </p:txBody>
      </p:sp>
    </p:spTree>
    <p:extLst>
      <p:ext uri="{BB962C8B-B14F-4D97-AF65-F5344CB8AC3E}">
        <p14:creationId xmlns:p14="http://schemas.microsoft.com/office/powerpoint/2010/main" val="21081503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tif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 Id="rId6" Type="http://schemas.microsoft.com/office/2007/relationships/hdphoto" Target="../media/hdphoto4.wdp"/><Relationship Id="rId5" Type="http://schemas.microsoft.com/office/2007/relationships/hdphoto" Target="../media/hdphoto3.wdp"/><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3.tiff"/><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p:cNvSpPr/>
          <p:nvPr/>
        </p:nvSpPr>
        <p:spPr>
          <a:xfrm>
            <a:off x="4704374" y="338668"/>
            <a:ext cx="7330039" cy="6366932"/>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2" cstate="print">
            <a:extLst>
              <a:ext uri="{BEBA8EAE-BF5A-486C-A8C5-ECC9F3942E4B}">
                <a14:imgProps xmlns:a14="http://schemas.microsoft.com/office/drawing/2010/main">
                  <a14:imgLayer r:embed="rId3">
                    <a14:imgEffect>
                      <a14:backgroundRemoval t="0" b="100000" l="0" r="100000">
                        <a14:foregroundMark x1="26439" y1="37077" x2="26439" y2="37077"/>
                        <a14:foregroundMark x1="21540" y1="36615" x2="21540" y2="36615"/>
                        <a14:foregroundMark x1="15630" y1="84538" x2="15630" y2="84538"/>
                        <a14:foregroundMark x1="5832" y1="86538" x2="5832" y2="86538"/>
                        <a14:foregroundMark x1="10264" y1="85538" x2="10264" y2="85538"/>
                        <a14:foregroundMark x1="48911" y1="83154" x2="48911" y2="83154"/>
                        <a14:foregroundMark x1="27916" y1="26923" x2="27916" y2="26923"/>
                        <a14:foregroundMark x1="31337" y1="34692" x2="31337" y2="34692"/>
                        <a14:foregroundMark x1="81260" y1="35769" x2="81260" y2="35769"/>
                        <a14:foregroundMark x1="82193" y1="31692" x2="82193" y2="31692"/>
                        <a14:foregroundMark x1="86470" y1="28462" x2="86470" y2="28462"/>
                        <a14:foregroundMark x1="86781" y1="17308" x2="86781" y2="17308"/>
                        <a14:foregroundMark x1="89502" y1="12385" x2="89502" y2="12385"/>
                        <a14:foregroundMark x1="88103" y1="14462" x2="88103" y2="14462"/>
                        <a14:foregroundMark x1="93079" y1="9154" x2="93079" y2="9154"/>
                        <a14:foregroundMark x1="94401" y1="7846" x2="94401" y2="7846"/>
                        <a14:foregroundMark x1="83515" y1="22692" x2="83515" y2="22692"/>
                        <a14:backgroundMark x1="83204" y1="21308" x2="83204" y2="21308"/>
                      </a14:backgroundRemoval>
                    </a14:imgEffect>
                  </a14:imgLayer>
                </a14:imgProps>
              </a:ext>
              <a:ext uri="{28A0092B-C50C-407E-A947-70E740481C1C}">
                <a14:useLocalDpi xmlns:a14="http://schemas.microsoft.com/office/drawing/2010/main" val="0"/>
              </a:ext>
            </a:extLst>
          </a:blip>
          <a:stretch>
            <a:fillRect/>
          </a:stretch>
        </p:blipFill>
        <p:spPr>
          <a:xfrm>
            <a:off x="8607897" y="3236448"/>
            <a:ext cx="3344283" cy="3380690"/>
          </a:xfrm>
          <a:prstGeom prst="rect">
            <a:avLst/>
          </a:prstGeom>
        </p:spPr>
      </p:pic>
      <p:sp>
        <p:nvSpPr>
          <p:cNvPr id="10" name="TextBox 9"/>
          <p:cNvSpPr txBox="1"/>
          <p:nvPr/>
        </p:nvSpPr>
        <p:spPr>
          <a:xfrm>
            <a:off x="5385100" y="873988"/>
            <a:ext cx="6567080" cy="2062103"/>
          </a:xfrm>
          <a:prstGeom prst="rect">
            <a:avLst/>
          </a:prstGeom>
          <a:noFill/>
        </p:spPr>
        <p:txBody>
          <a:bodyPr wrap="square" rtlCol="0">
            <a:spAutoFit/>
          </a:bodyPr>
          <a:lstStyle/>
          <a:p>
            <a:r>
              <a:rPr lang="nl-BE" sz="3200" b="1" dirty="0" smtClean="0">
                <a:solidFill>
                  <a:srgbClr val="04948B"/>
                </a:solidFill>
              </a:rPr>
              <a:t>Welkom op de grootste viswedstrijd van het land! Durf jij het op te nemen tegen de beloftevolle Vik de Visser? </a:t>
            </a:r>
          </a:p>
          <a:p>
            <a:endParaRPr lang="en-US" sz="3200" b="1" dirty="0">
              <a:solidFill>
                <a:srgbClr val="04948B"/>
              </a:solidFill>
            </a:endParaRPr>
          </a:p>
        </p:txBody>
      </p:sp>
      <p:pic>
        <p:nvPicPr>
          <p:cNvPr id="18" name="Picture 17"/>
          <p:cNvPicPr>
            <a:picLocks noChangeAspect="1"/>
          </p:cNvPicPr>
          <p:nvPr/>
        </p:nvPicPr>
        <p:blipFill rotWithShape="1">
          <a:blip r:embed="rId4"/>
          <a:srcRect l="6271" t="2755" r="17096" b="3742"/>
          <a:stretch/>
        </p:blipFill>
        <p:spPr>
          <a:xfrm>
            <a:off x="34820" y="50802"/>
            <a:ext cx="3094892" cy="3669323"/>
          </a:xfrm>
          <a:prstGeom prst="rect">
            <a:avLst/>
          </a:prstGeom>
          <a:ln w="76200">
            <a:solidFill>
              <a:srgbClr val="042D4B"/>
            </a:solidFill>
          </a:ln>
        </p:spPr>
      </p:pic>
      <p:sp>
        <p:nvSpPr>
          <p:cNvPr id="19" name="TextBox 18"/>
          <p:cNvSpPr txBox="1"/>
          <p:nvPr/>
        </p:nvSpPr>
        <p:spPr>
          <a:xfrm>
            <a:off x="728872" y="2474388"/>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3" name="Afbeelding 2">
            <a:extLst>
              <a:ext uri="{FF2B5EF4-FFF2-40B4-BE49-F238E27FC236}">
                <a16:creationId xmlns:a16="http://schemas.microsoft.com/office/drawing/2014/main" id="{6C95031B-C5A1-214D-9DD5-ECFA02C6F751}"/>
              </a:ext>
            </a:extLst>
          </p:cNvPr>
          <p:cNvPicPr>
            <a:picLocks noChangeAspect="1"/>
          </p:cNvPicPr>
          <p:nvPr/>
        </p:nvPicPr>
        <p:blipFill>
          <a:blip r:embed="rId5"/>
          <a:stretch>
            <a:fillRect/>
          </a:stretch>
        </p:blipFill>
        <p:spPr>
          <a:xfrm>
            <a:off x="1055295" y="968563"/>
            <a:ext cx="4895594" cy="5889437"/>
          </a:xfrm>
          <a:prstGeom prst="rect">
            <a:avLst/>
          </a:prstGeom>
        </p:spPr>
      </p:pic>
    </p:spTree>
    <p:extLst>
      <p:ext uri="{BB962C8B-B14F-4D97-AF65-F5344CB8AC3E}">
        <p14:creationId xmlns:p14="http://schemas.microsoft.com/office/powerpoint/2010/main" val="32699271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189781"/>
            <a:ext cx="7330039" cy="6668219"/>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fgeronde rechthoek 3">
            <a:extLst>
              <a:ext uri="{FF2B5EF4-FFF2-40B4-BE49-F238E27FC236}">
                <a16:creationId xmlns:a16="http://schemas.microsoft.com/office/drawing/2014/main" id="{99F83C55-42B8-8D4F-9402-ACBE30933D39}"/>
              </a:ext>
            </a:extLst>
          </p:cNvPr>
          <p:cNvSpPr/>
          <p:nvPr/>
        </p:nvSpPr>
        <p:spPr>
          <a:xfrm>
            <a:off x="5281278" y="3185815"/>
            <a:ext cx="6176230" cy="1925796"/>
          </a:xfrm>
          <a:prstGeom prst="roundRect">
            <a:avLst/>
          </a:prstGeom>
          <a:solidFill>
            <a:srgbClr val="ABD0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3" name="Rounded Rectangle 2"/>
          <p:cNvSpPr/>
          <p:nvPr/>
        </p:nvSpPr>
        <p:spPr>
          <a:xfrm>
            <a:off x="5281278" y="609600"/>
            <a:ext cx="6176230" cy="880533"/>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latin typeface="Phosphate Solid" panose="02000506050000020004" pitchFamily="2" charset="77"/>
                <a:cs typeface="Phosphate Solid" panose="02000506050000020004" pitchFamily="2" charset="77"/>
              </a:rPr>
              <a:t>Ronde 1</a:t>
            </a:r>
          </a:p>
        </p:txBody>
      </p:sp>
      <p:sp>
        <p:nvSpPr>
          <p:cNvPr id="6" name="TextBox 5"/>
          <p:cNvSpPr txBox="1"/>
          <p:nvPr/>
        </p:nvSpPr>
        <p:spPr>
          <a:xfrm>
            <a:off x="5664099" y="3317716"/>
            <a:ext cx="2140990" cy="461665"/>
          </a:xfrm>
          <a:prstGeom prst="rect">
            <a:avLst/>
          </a:prstGeom>
          <a:noFill/>
        </p:spPr>
        <p:txBody>
          <a:bodyPr wrap="square" rtlCol="0">
            <a:spAutoFit/>
          </a:bodyPr>
          <a:lstStyle/>
          <a:p>
            <a:r>
              <a:rPr lang="nl-BE" sz="2400" dirty="0"/>
              <a:t>		</a:t>
            </a:r>
          </a:p>
        </p:txBody>
      </p:sp>
      <p:sp>
        <p:nvSpPr>
          <p:cNvPr id="14" name="TextBox 13"/>
          <p:cNvSpPr txBox="1"/>
          <p:nvPr/>
        </p:nvSpPr>
        <p:spPr>
          <a:xfrm>
            <a:off x="8570730" y="3223325"/>
            <a:ext cx="2513884"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Vik de Visser</a:t>
            </a:r>
          </a:p>
        </p:txBody>
      </p:sp>
      <p:sp>
        <p:nvSpPr>
          <p:cNvPr id="17" name="TextBox 13">
            <a:extLst>
              <a:ext uri="{FF2B5EF4-FFF2-40B4-BE49-F238E27FC236}">
                <a16:creationId xmlns:a16="http://schemas.microsoft.com/office/drawing/2014/main" id="{73B63102-6D17-2A4C-A2D2-E17673BA3B0A}"/>
              </a:ext>
            </a:extLst>
          </p:cNvPr>
          <p:cNvSpPr txBox="1"/>
          <p:nvPr/>
        </p:nvSpPr>
        <p:spPr>
          <a:xfrm>
            <a:off x="5664098" y="3223325"/>
            <a:ext cx="2523811"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Speler</a:t>
            </a:r>
          </a:p>
        </p:txBody>
      </p:sp>
      <p:sp>
        <p:nvSpPr>
          <p:cNvPr id="7" name="Afgeronde rechthoek 6">
            <a:extLst>
              <a:ext uri="{FF2B5EF4-FFF2-40B4-BE49-F238E27FC236}">
                <a16:creationId xmlns:a16="http://schemas.microsoft.com/office/drawing/2014/main" id="{6B9492F6-1DA6-8A45-85B8-B4D93101CFBB}"/>
              </a:ext>
            </a:extLst>
          </p:cNvPr>
          <p:cNvSpPr/>
          <p:nvPr/>
        </p:nvSpPr>
        <p:spPr>
          <a:xfrm>
            <a:off x="5664098"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Afgeronde rechthoek 17">
            <a:extLst>
              <a:ext uri="{FF2B5EF4-FFF2-40B4-BE49-F238E27FC236}">
                <a16:creationId xmlns:a16="http://schemas.microsoft.com/office/drawing/2014/main" id="{6BF31992-1D68-0543-8393-E5F1F1974E23}"/>
              </a:ext>
            </a:extLst>
          </p:cNvPr>
          <p:cNvSpPr/>
          <p:nvPr/>
        </p:nvSpPr>
        <p:spPr>
          <a:xfrm>
            <a:off x="8560803"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TextBox 18">
            <a:extLst>
              <a:ext uri="{FF2B5EF4-FFF2-40B4-BE49-F238E27FC236}">
                <a16:creationId xmlns:a16="http://schemas.microsoft.com/office/drawing/2014/main" id="{3DA97F85-E5D4-C844-BA74-1814AA45954A}"/>
              </a:ext>
            </a:extLst>
          </p:cNvPr>
          <p:cNvSpPr txBox="1"/>
          <p:nvPr/>
        </p:nvSpPr>
        <p:spPr>
          <a:xfrm>
            <a:off x="971468" y="2476486"/>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19" name="Afbeelding 18">
            <a:extLst>
              <a:ext uri="{FF2B5EF4-FFF2-40B4-BE49-F238E27FC236}">
                <a16:creationId xmlns:a16="http://schemas.microsoft.com/office/drawing/2014/main" id="{49915B84-4EF9-6B48-900B-055F94493494}"/>
              </a:ext>
            </a:extLst>
          </p:cNvPr>
          <p:cNvPicPr>
            <a:picLocks noChangeAspect="1"/>
          </p:cNvPicPr>
          <p:nvPr/>
        </p:nvPicPr>
        <p:blipFill>
          <a:blip r:embed="rId3"/>
          <a:stretch>
            <a:fillRect/>
          </a:stretch>
        </p:blipFill>
        <p:spPr>
          <a:xfrm>
            <a:off x="277738" y="968563"/>
            <a:ext cx="4895594" cy="5889437"/>
          </a:xfrm>
          <a:prstGeom prst="rect">
            <a:avLst/>
          </a:prstGeom>
        </p:spPr>
      </p:pic>
      <p:sp>
        <p:nvSpPr>
          <p:cNvPr id="20" name="TextBox 9">
            <a:extLst>
              <a:ext uri="{FF2B5EF4-FFF2-40B4-BE49-F238E27FC236}">
                <a16:creationId xmlns:a16="http://schemas.microsoft.com/office/drawing/2014/main" id="{2673FB58-C2AC-DE46-B32F-1F4AFAA20E96}"/>
              </a:ext>
            </a:extLst>
          </p:cNvPr>
          <p:cNvSpPr txBox="1"/>
          <p:nvPr/>
        </p:nvSpPr>
        <p:spPr>
          <a:xfrm>
            <a:off x="5436076" y="1885463"/>
            <a:ext cx="6598337" cy="1384995"/>
          </a:xfrm>
          <a:prstGeom prst="rect">
            <a:avLst/>
          </a:prstGeom>
          <a:noFill/>
        </p:spPr>
        <p:txBody>
          <a:bodyPr wrap="square" rtlCol="0">
            <a:spAutoFit/>
          </a:bodyPr>
          <a:lstStyle/>
          <a:p>
            <a:r>
              <a:rPr lang="nl-BE" sz="2800" b="1" dirty="0">
                <a:solidFill>
                  <a:srgbClr val="04948B"/>
                </a:solidFill>
              </a:rPr>
              <a:t>Goed bezig vissers! Jullie zijn aan elkaar gewaagd! </a:t>
            </a:r>
          </a:p>
          <a:p>
            <a:endParaRPr lang="nl-BE" sz="2800" b="1" dirty="0">
              <a:solidFill>
                <a:srgbClr val="04948B"/>
              </a:solidFill>
            </a:endParaRPr>
          </a:p>
        </p:txBody>
      </p:sp>
      <p:sp>
        <p:nvSpPr>
          <p:cNvPr id="21" name="TextBox 9">
            <a:extLst>
              <a:ext uri="{FF2B5EF4-FFF2-40B4-BE49-F238E27FC236}">
                <a16:creationId xmlns:a16="http://schemas.microsoft.com/office/drawing/2014/main" id="{DE47E46E-BA9C-FA46-ACE1-619B276BBD08}"/>
              </a:ext>
            </a:extLst>
          </p:cNvPr>
          <p:cNvSpPr txBox="1"/>
          <p:nvPr/>
        </p:nvSpPr>
        <p:spPr>
          <a:xfrm>
            <a:off x="5442887" y="5292308"/>
            <a:ext cx="6358050" cy="1384995"/>
          </a:xfrm>
          <a:prstGeom prst="rect">
            <a:avLst/>
          </a:prstGeom>
          <a:noFill/>
        </p:spPr>
        <p:txBody>
          <a:bodyPr wrap="square" rtlCol="0">
            <a:spAutoFit/>
          </a:bodyPr>
          <a:lstStyle/>
          <a:p>
            <a:r>
              <a:rPr lang="nl-BE" sz="2800" b="1" dirty="0">
                <a:solidFill>
                  <a:srgbClr val="04948B"/>
                </a:solidFill>
              </a:rPr>
              <a:t>Druk op de spatiebalk als je klaar bent voor de volgende ronde. </a:t>
            </a:r>
          </a:p>
          <a:p>
            <a:endParaRPr lang="nl-BE" sz="2800" b="1" dirty="0">
              <a:solidFill>
                <a:srgbClr val="04948B"/>
              </a:solidFill>
            </a:endParaRPr>
          </a:p>
        </p:txBody>
      </p:sp>
    </p:spTree>
    <p:extLst>
      <p:ext uri="{BB962C8B-B14F-4D97-AF65-F5344CB8AC3E}">
        <p14:creationId xmlns:p14="http://schemas.microsoft.com/office/powerpoint/2010/main" val="16636799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189781"/>
            <a:ext cx="7330039" cy="6668219"/>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fgeronde rechthoek 3">
            <a:extLst>
              <a:ext uri="{FF2B5EF4-FFF2-40B4-BE49-F238E27FC236}">
                <a16:creationId xmlns:a16="http://schemas.microsoft.com/office/drawing/2014/main" id="{99F83C55-42B8-8D4F-9402-ACBE30933D39}"/>
              </a:ext>
            </a:extLst>
          </p:cNvPr>
          <p:cNvSpPr/>
          <p:nvPr/>
        </p:nvSpPr>
        <p:spPr>
          <a:xfrm>
            <a:off x="5281278" y="3185815"/>
            <a:ext cx="6176230" cy="1925796"/>
          </a:xfrm>
          <a:prstGeom prst="roundRect">
            <a:avLst/>
          </a:prstGeom>
          <a:solidFill>
            <a:srgbClr val="ABD0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3" name="Rounded Rectangle 2"/>
          <p:cNvSpPr/>
          <p:nvPr/>
        </p:nvSpPr>
        <p:spPr>
          <a:xfrm>
            <a:off x="5281278" y="609600"/>
            <a:ext cx="6176230" cy="880533"/>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latin typeface="Phosphate Solid" panose="02000506050000020004" pitchFamily="2" charset="77"/>
                <a:cs typeface="Phosphate Solid" panose="02000506050000020004" pitchFamily="2" charset="77"/>
              </a:rPr>
              <a:t>Ronde 2</a:t>
            </a:r>
          </a:p>
        </p:txBody>
      </p:sp>
      <p:sp>
        <p:nvSpPr>
          <p:cNvPr id="6" name="TextBox 5"/>
          <p:cNvSpPr txBox="1"/>
          <p:nvPr/>
        </p:nvSpPr>
        <p:spPr>
          <a:xfrm>
            <a:off x="5664099" y="3317716"/>
            <a:ext cx="2140990" cy="461665"/>
          </a:xfrm>
          <a:prstGeom prst="rect">
            <a:avLst/>
          </a:prstGeom>
          <a:noFill/>
        </p:spPr>
        <p:txBody>
          <a:bodyPr wrap="square" rtlCol="0">
            <a:spAutoFit/>
          </a:bodyPr>
          <a:lstStyle/>
          <a:p>
            <a:r>
              <a:rPr lang="nl-BE" sz="2400" dirty="0"/>
              <a:t>		</a:t>
            </a:r>
          </a:p>
        </p:txBody>
      </p:sp>
      <p:sp>
        <p:nvSpPr>
          <p:cNvPr id="14" name="TextBox 13"/>
          <p:cNvSpPr txBox="1"/>
          <p:nvPr/>
        </p:nvSpPr>
        <p:spPr>
          <a:xfrm>
            <a:off x="8570730" y="3223325"/>
            <a:ext cx="2513884"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Vik de Visser</a:t>
            </a:r>
          </a:p>
        </p:txBody>
      </p:sp>
      <p:sp>
        <p:nvSpPr>
          <p:cNvPr id="17" name="TextBox 13">
            <a:extLst>
              <a:ext uri="{FF2B5EF4-FFF2-40B4-BE49-F238E27FC236}">
                <a16:creationId xmlns:a16="http://schemas.microsoft.com/office/drawing/2014/main" id="{73B63102-6D17-2A4C-A2D2-E17673BA3B0A}"/>
              </a:ext>
            </a:extLst>
          </p:cNvPr>
          <p:cNvSpPr txBox="1"/>
          <p:nvPr/>
        </p:nvSpPr>
        <p:spPr>
          <a:xfrm>
            <a:off x="5664098" y="3223325"/>
            <a:ext cx="2523811"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Speler</a:t>
            </a:r>
          </a:p>
        </p:txBody>
      </p:sp>
      <p:sp>
        <p:nvSpPr>
          <p:cNvPr id="7" name="Afgeronde rechthoek 6">
            <a:extLst>
              <a:ext uri="{FF2B5EF4-FFF2-40B4-BE49-F238E27FC236}">
                <a16:creationId xmlns:a16="http://schemas.microsoft.com/office/drawing/2014/main" id="{6B9492F6-1DA6-8A45-85B8-B4D93101CFBB}"/>
              </a:ext>
            </a:extLst>
          </p:cNvPr>
          <p:cNvSpPr/>
          <p:nvPr/>
        </p:nvSpPr>
        <p:spPr>
          <a:xfrm>
            <a:off x="5664098"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Afgeronde rechthoek 17">
            <a:extLst>
              <a:ext uri="{FF2B5EF4-FFF2-40B4-BE49-F238E27FC236}">
                <a16:creationId xmlns:a16="http://schemas.microsoft.com/office/drawing/2014/main" id="{6BF31992-1D68-0543-8393-E5F1F1974E23}"/>
              </a:ext>
            </a:extLst>
          </p:cNvPr>
          <p:cNvSpPr/>
          <p:nvPr/>
        </p:nvSpPr>
        <p:spPr>
          <a:xfrm>
            <a:off x="8560803"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TextBox 18">
            <a:extLst>
              <a:ext uri="{FF2B5EF4-FFF2-40B4-BE49-F238E27FC236}">
                <a16:creationId xmlns:a16="http://schemas.microsoft.com/office/drawing/2014/main" id="{6F087C27-33EA-7742-94AF-140EC26D9570}"/>
              </a:ext>
            </a:extLst>
          </p:cNvPr>
          <p:cNvSpPr txBox="1"/>
          <p:nvPr/>
        </p:nvSpPr>
        <p:spPr>
          <a:xfrm>
            <a:off x="971468" y="2476486"/>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19" name="Afbeelding 18">
            <a:extLst>
              <a:ext uri="{FF2B5EF4-FFF2-40B4-BE49-F238E27FC236}">
                <a16:creationId xmlns:a16="http://schemas.microsoft.com/office/drawing/2014/main" id="{49915B84-4EF9-6B48-900B-055F94493494}"/>
              </a:ext>
            </a:extLst>
          </p:cNvPr>
          <p:cNvPicPr>
            <a:picLocks noChangeAspect="1"/>
          </p:cNvPicPr>
          <p:nvPr/>
        </p:nvPicPr>
        <p:blipFill>
          <a:blip r:embed="rId3"/>
          <a:stretch>
            <a:fillRect/>
          </a:stretch>
        </p:blipFill>
        <p:spPr>
          <a:xfrm>
            <a:off x="277738" y="968563"/>
            <a:ext cx="4895594" cy="5889437"/>
          </a:xfrm>
          <a:prstGeom prst="rect">
            <a:avLst/>
          </a:prstGeom>
        </p:spPr>
      </p:pic>
      <p:sp>
        <p:nvSpPr>
          <p:cNvPr id="20" name="TextBox 9">
            <a:extLst>
              <a:ext uri="{FF2B5EF4-FFF2-40B4-BE49-F238E27FC236}">
                <a16:creationId xmlns:a16="http://schemas.microsoft.com/office/drawing/2014/main" id="{2673FB58-C2AC-DE46-B32F-1F4AFAA20E96}"/>
              </a:ext>
            </a:extLst>
          </p:cNvPr>
          <p:cNvSpPr txBox="1"/>
          <p:nvPr/>
        </p:nvSpPr>
        <p:spPr>
          <a:xfrm>
            <a:off x="5436076" y="1885463"/>
            <a:ext cx="6598337" cy="1384995"/>
          </a:xfrm>
          <a:prstGeom prst="rect">
            <a:avLst/>
          </a:prstGeom>
          <a:noFill/>
        </p:spPr>
        <p:txBody>
          <a:bodyPr wrap="square" rtlCol="0">
            <a:spAutoFit/>
          </a:bodyPr>
          <a:lstStyle/>
          <a:p>
            <a:r>
              <a:rPr lang="nl-BE" sz="2800" b="1" dirty="0">
                <a:solidFill>
                  <a:srgbClr val="04948B"/>
                </a:solidFill>
              </a:rPr>
              <a:t>Goed bezig vissers! Jullie zijn aan elkaar gewaagd! </a:t>
            </a:r>
          </a:p>
          <a:p>
            <a:endParaRPr lang="nl-BE" sz="2800" b="1" dirty="0">
              <a:solidFill>
                <a:srgbClr val="04948B"/>
              </a:solidFill>
            </a:endParaRPr>
          </a:p>
        </p:txBody>
      </p:sp>
      <p:sp>
        <p:nvSpPr>
          <p:cNvPr id="21" name="TextBox 9">
            <a:extLst>
              <a:ext uri="{FF2B5EF4-FFF2-40B4-BE49-F238E27FC236}">
                <a16:creationId xmlns:a16="http://schemas.microsoft.com/office/drawing/2014/main" id="{DE47E46E-BA9C-FA46-ACE1-619B276BBD08}"/>
              </a:ext>
            </a:extLst>
          </p:cNvPr>
          <p:cNvSpPr txBox="1"/>
          <p:nvPr/>
        </p:nvSpPr>
        <p:spPr>
          <a:xfrm>
            <a:off x="5442887" y="5292308"/>
            <a:ext cx="6358050" cy="1384995"/>
          </a:xfrm>
          <a:prstGeom prst="rect">
            <a:avLst/>
          </a:prstGeom>
          <a:noFill/>
        </p:spPr>
        <p:txBody>
          <a:bodyPr wrap="square" rtlCol="0">
            <a:spAutoFit/>
          </a:bodyPr>
          <a:lstStyle/>
          <a:p>
            <a:r>
              <a:rPr lang="nl-BE" sz="2800" b="1" dirty="0">
                <a:solidFill>
                  <a:srgbClr val="04948B"/>
                </a:solidFill>
              </a:rPr>
              <a:t>Druk op de spatiebalk als je klaar bent voor de volgende ronde. </a:t>
            </a:r>
          </a:p>
          <a:p>
            <a:endParaRPr lang="nl-BE" sz="2800" b="1" dirty="0">
              <a:solidFill>
                <a:srgbClr val="04948B"/>
              </a:solidFill>
            </a:endParaRPr>
          </a:p>
        </p:txBody>
      </p:sp>
    </p:spTree>
    <p:extLst>
      <p:ext uri="{BB962C8B-B14F-4D97-AF65-F5344CB8AC3E}">
        <p14:creationId xmlns:p14="http://schemas.microsoft.com/office/powerpoint/2010/main" val="36714793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189781"/>
            <a:ext cx="7330039" cy="6668219"/>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fgeronde rechthoek 3">
            <a:extLst>
              <a:ext uri="{FF2B5EF4-FFF2-40B4-BE49-F238E27FC236}">
                <a16:creationId xmlns:a16="http://schemas.microsoft.com/office/drawing/2014/main" id="{99F83C55-42B8-8D4F-9402-ACBE30933D39}"/>
              </a:ext>
            </a:extLst>
          </p:cNvPr>
          <p:cNvSpPr/>
          <p:nvPr/>
        </p:nvSpPr>
        <p:spPr>
          <a:xfrm>
            <a:off x="5281278" y="3185815"/>
            <a:ext cx="6176230" cy="1925796"/>
          </a:xfrm>
          <a:prstGeom prst="roundRect">
            <a:avLst/>
          </a:prstGeom>
          <a:solidFill>
            <a:srgbClr val="ABD0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3" name="Rounded Rectangle 2"/>
          <p:cNvSpPr/>
          <p:nvPr/>
        </p:nvSpPr>
        <p:spPr>
          <a:xfrm>
            <a:off x="5281278" y="609600"/>
            <a:ext cx="6176230" cy="880533"/>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latin typeface="Phosphate Solid" panose="02000506050000020004" pitchFamily="2" charset="77"/>
                <a:cs typeface="Phosphate Solid" panose="02000506050000020004" pitchFamily="2" charset="77"/>
              </a:rPr>
              <a:t>Ronde 3</a:t>
            </a:r>
          </a:p>
        </p:txBody>
      </p:sp>
      <p:sp>
        <p:nvSpPr>
          <p:cNvPr id="6" name="TextBox 5"/>
          <p:cNvSpPr txBox="1"/>
          <p:nvPr/>
        </p:nvSpPr>
        <p:spPr>
          <a:xfrm>
            <a:off x="5664099" y="3317716"/>
            <a:ext cx="2140990" cy="461665"/>
          </a:xfrm>
          <a:prstGeom prst="rect">
            <a:avLst/>
          </a:prstGeom>
          <a:noFill/>
        </p:spPr>
        <p:txBody>
          <a:bodyPr wrap="square" rtlCol="0">
            <a:spAutoFit/>
          </a:bodyPr>
          <a:lstStyle/>
          <a:p>
            <a:r>
              <a:rPr lang="nl-BE" sz="2400" dirty="0"/>
              <a:t>		</a:t>
            </a:r>
          </a:p>
        </p:txBody>
      </p:sp>
      <p:sp>
        <p:nvSpPr>
          <p:cNvPr id="14" name="TextBox 13"/>
          <p:cNvSpPr txBox="1"/>
          <p:nvPr/>
        </p:nvSpPr>
        <p:spPr>
          <a:xfrm>
            <a:off x="8570730" y="3223325"/>
            <a:ext cx="2513884"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Vik de Visser</a:t>
            </a:r>
          </a:p>
        </p:txBody>
      </p:sp>
      <p:sp>
        <p:nvSpPr>
          <p:cNvPr id="17" name="TextBox 13">
            <a:extLst>
              <a:ext uri="{FF2B5EF4-FFF2-40B4-BE49-F238E27FC236}">
                <a16:creationId xmlns:a16="http://schemas.microsoft.com/office/drawing/2014/main" id="{73B63102-6D17-2A4C-A2D2-E17673BA3B0A}"/>
              </a:ext>
            </a:extLst>
          </p:cNvPr>
          <p:cNvSpPr txBox="1"/>
          <p:nvPr/>
        </p:nvSpPr>
        <p:spPr>
          <a:xfrm>
            <a:off x="5664098" y="3223325"/>
            <a:ext cx="2523811"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Speler</a:t>
            </a:r>
          </a:p>
        </p:txBody>
      </p:sp>
      <p:sp>
        <p:nvSpPr>
          <p:cNvPr id="7" name="Afgeronde rechthoek 6">
            <a:extLst>
              <a:ext uri="{FF2B5EF4-FFF2-40B4-BE49-F238E27FC236}">
                <a16:creationId xmlns:a16="http://schemas.microsoft.com/office/drawing/2014/main" id="{6B9492F6-1DA6-8A45-85B8-B4D93101CFBB}"/>
              </a:ext>
            </a:extLst>
          </p:cNvPr>
          <p:cNvSpPr/>
          <p:nvPr/>
        </p:nvSpPr>
        <p:spPr>
          <a:xfrm>
            <a:off x="5664098"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Afgeronde rechthoek 17">
            <a:extLst>
              <a:ext uri="{FF2B5EF4-FFF2-40B4-BE49-F238E27FC236}">
                <a16:creationId xmlns:a16="http://schemas.microsoft.com/office/drawing/2014/main" id="{6BF31992-1D68-0543-8393-E5F1F1974E23}"/>
              </a:ext>
            </a:extLst>
          </p:cNvPr>
          <p:cNvSpPr/>
          <p:nvPr/>
        </p:nvSpPr>
        <p:spPr>
          <a:xfrm>
            <a:off x="8560803"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TextBox 18">
            <a:extLst>
              <a:ext uri="{FF2B5EF4-FFF2-40B4-BE49-F238E27FC236}">
                <a16:creationId xmlns:a16="http://schemas.microsoft.com/office/drawing/2014/main" id="{6F087C27-33EA-7742-94AF-140EC26D9570}"/>
              </a:ext>
            </a:extLst>
          </p:cNvPr>
          <p:cNvSpPr txBox="1"/>
          <p:nvPr/>
        </p:nvSpPr>
        <p:spPr>
          <a:xfrm>
            <a:off x="971468" y="2476486"/>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19" name="Afbeelding 18">
            <a:extLst>
              <a:ext uri="{FF2B5EF4-FFF2-40B4-BE49-F238E27FC236}">
                <a16:creationId xmlns:a16="http://schemas.microsoft.com/office/drawing/2014/main" id="{49915B84-4EF9-6B48-900B-055F94493494}"/>
              </a:ext>
            </a:extLst>
          </p:cNvPr>
          <p:cNvPicPr>
            <a:picLocks noChangeAspect="1"/>
          </p:cNvPicPr>
          <p:nvPr/>
        </p:nvPicPr>
        <p:blipFill>
          <a:blip r:embed="rId3"/>
          <a:stretch>
            <a:fillRect/>
          </a:stretch>
        </p:blipFill>
        <p:spPr>
          <a:xfrm>
            <a:off x="277738" y="968563"/>
            <a:ext cx="4895594" cy="5889437"/>
          </a:xfrm>
          <a:prstGeom prst="rect">
            <a:avLst/>
          </a:prstGeom>
        </p:spPr>
      </p:pic>
      <p:sp>
        <p:nvSpPr>
          <p:cNvPr id="20" name="TextBox 9">
            <a:extLst>
              <a:ext uri="{FF2B5EF4-FFF2-40B4-BE49-F238E27FC236}">
                <a16:creationId xmlns:a16="http://schemas.microsoft.com/office/drawing/2014/main" id="{2673FB58-C2AC-DE46-B32F-1F4AFAA20E96}"/>
              </a:ext>
            </a:extLst>
          </p:cNvPr>
          <p:cNvSpPr txBox="1"/>
          <p:nvPr/>
        </p:nvSpPr>
        <p:spPr>
          <a:xfrm>
            <a:off x="5436076" y="1885463"/>
            <a:ext cx="6598337" cy="1384995"/>
          </a:xfrm>
          <a:prstGeom prst="rect">
            <a:avLst/>
          </a:prstGeom>
          <a:noFill/>
        </p:spPr>
        <p:txBody>
          <a:bodyPr wrap="square" rtlCol="0">
            <a:spAutoFit/>
          </a:bodyPr>
          <a:lstStyle/>
          <a:p>
            <a:r>
              <a:rPr lang="nl-BE" sz="2800" b="1" dirty="0">
                <a:solidFill>
                  <a:srgbClr val="04948B"/>
                </a:solidFill>
              </a:rPr>
              <a:t>Goed bezig vissers! Jullie zijn aan elkaar gewaagd! </a:t>
            </a:r>
          </a:p>
          <a:p>
            <a:endParaRPr lang="nl-BE" sz="2800" b="1" dirty="0">
              <a:solidFill>
                <a:srgbClr val="04948B"/>
              </a:solidFill>
            </a:endParaRPr>
          </a:p>
        </p:txBody>
      </p:sp>
      <p:sp>
        <p:nvSpPr>
          <p:cNvPr id="21" name="TextBox 9">
            <a:extLst>
              <a:ext uri="{FF2B5EF4-FFF2-40B4-BE49-F238E27FC236}">
                <a16:creationId xmlns:a16="http://schemas.microsoft.com/office/drawing/2014/main" id="{DE47E46E-BA9C-FA46-ACE1-619B276BBD08}"/>
              </a:ext>
            </a:extLst>
          </p:cNvPr>
          <p:cNvSpPr txBox="1"/>
          <p:nvPr/>
        </p:nvSpPr>
        <p:spPr>
          <a:xfrm>
            <a:off x="5442887" y="5292308"/>
            <a:ext cx="6358050" cy="1384995"/>
          </a:xfrm>
          <a:prstGeom prst="rect">
            <a:avLst/>
          </a:prstGeom>
          <a:noFill/>
        </p:spPr>
        <p:txBody>
          <a:bodyPr wrap="square" rtlCol="0">
            <a:spAutoFit/>
          </a:bodyPr>
          <a:lstStyle/>
          <a:p>
            <a:r>
              <a:rPr lang="nl-BE" sz="2800" b="1" dirty="0">
                <a:solidFill>
                  <a:srgbClr val="04948B"/>
                </a:solidFill>
              </a:rPr>
              <a:t>Druk op de spatiebalk als je klaar bent voor de volgende ronde. </a:t>
            </a:r>
          </a:p>
          <a:p>
            <a:endParaRPr lang="nl-BE" sz="2800" b="1" dirty="0">
              <a:solidFill>
                <a:srgbClr val="04948B"/>
              </a:solidFill>
            </a:endParaRPr>
          </a:p>
        </p:txBody>
      </p:sp>
    </p:spTree>
    <p:extLst>
      <p:ext uri="{BB962C8B-B14F-4D97-AF65-F5344CB8AC3E}">
        <p14:creationId xmlns:p14="http://schemas.microsoft.com/office/powerpoint/2010/main" val="3697764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189781"/>
            <a:ext cx="7330039" cy="6668219"/>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fgeronde rechthoek 3">
            <a:extLst>
              <a:ext uri="{FF2B5EF4-FFF2-40B4-BE49-F238E27FC236}">
                <a16:creationId xmlns:a16="http://schemas.microsoft.com/office/drawing/2014/main" id="{99F83C55-42B8-8D4F-9402-ACBE30933D39}"/>
              </a:ext>
            </a:extLst>
          </p:cNvPr>
          <p:cNvSpPr/>
          <p:nvPr/>
        </p:nvSpPr>
        <p:spPr>
          <a:xfrm>
            <a:off x="5281278" y="3185815"/>
            <a:ext cx="6176230" cy="1925796"/>
          </a:xfrm>
          <a:prstGeom prst="roundRect">
            <a:avLst/>
          </a:prstGeom>
          <a:solidFill>
            <a:srgbClr val="ABD0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3" name="Rounded Rectangle 2"/>
          <p:cNvSpPr/>
          <p:nvPr/>
        </p:nvSpPr>
        <p:spPr>
          <a:xfrm>
            <a:off x="5281278" y="609600"/>
            <a:ext cx="6176230" cy="880533"/>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latin typeface="Phosphate Solid" panose="02000506050000020004" pitchFamily="2" charset="77"/>
                <a:cs typeface="Phosphate Solid" panose="02000506050000020004" pitchFamily="2" charset="77"/>
              </a:rPr>
              <a:t>Ronde 4</a:t>
            </a:r>
          </a:p>
        </p:txBody>
      </p:sp>
      <p:sp>
        <p:nvSpPr>
          <p:cNvPr id="6" name="TextBox 5"/>
          <p:cNvSpPr txBox="1"/>
          <p:nvPr/>
        </p:nvSpPr>
        <p:spPr>
          <a:xfrm>
            <a:off x="5664099" y="3317716"/>
            <a:ext cx="2140990" cy="461665"/>
          </a:xfrm>
          <a:prstGeom prst="rect">
            <a:avLst/>
          </a:prstGeom>
          <a:noFill/>
        </p:spPr>
        <p:txBody>
          <a:bodyPr wrap="square" rtlCol="0">
            <a:spAutoFit/>
          </a:bodyPr>
          <a:lstStyle/>
          <a:p>
            <a:r>
              <a:rPr lang="nl-BE" sz="2400" dirty="0"/>
              <a:t>		</a:t>
            </a:r>
          </a:p>
        </p:txBody>
      </p:sp>
      <p:sp>
        <p:nvSpPr>
          <p:cNvPr id="14" name="TextBox 13"/>
          <p:cNvSpPr txBox="1"/>
          <p:nvPr/>
        </p:nvSpPr>
        <p:spPr>
          <a:xfrm>
            <a:off x="8570730" y="3223325"/>
            <a:ext cx="2513884"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Vik de Visser</a:t>
            </a:r>
          </a:p>
        </p:txBody>
      </p:sp>
      <p:sp>
        <p:nvSpPr>
          <p:cNvPr id="17" name="TextBox 13">
            <a:extLst>
              <a:ext uri="{FF2B5EF4-FFF2-40B4-BE49-F238E27FC236}">
                <a16:creationId xmlns:a16="http://schemas.microsoft.com/office/drawing/2014/main" id="{73B63102-6D17-2A4C-A2D2-E17673BA3B0A}"/>
              </a:ext>
            </a:extLst>
          </p:cNvPr>
          <p:cNvSpPr txBox="1"/>
          <p:nvPr/>
        </p:nvSpPr>
        <p:spPr>
          <a:xfrm>
            <a:off x="5664098" y="3223325"/>
            <a:ext cx="2523811"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Speler</a:t>
            </a:r>
          </a:p>
        </p:txBody>
      </p:sp>
      <p:sp>
        <p:nvSpPr>
          <p:cNvPr id="7" name="Afgeronde rechthoek 6">
            <a:extLst>
              <a:ext uri="{FF2B5EF4-FFF2-40B4-BE49-F238E27FC236}">
                <a16:creationId xmlns:a16="http://schemas.microsoft.com/office/drawing/2014/main" id="{6B9492F6-1DA6-8A45-85B8-B4D93101CFBB}"/>
              </a:ext>
            </a:extLst>
          </p:cNvPr>
          <p:cNvSpPr/>
          <p:nvPr/>
        </p:nvSpPr>
        <p:spPr>
          <a:xfrm>
            <a:off x="5664098"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Afgeronde rechthoek 17">
            <a:extLst>
              <a:ext uri="{FF2B5EF4-FFF2-40B4-BE49-F238E27FC236}">
                <a16:creationId xmlns:a16="http://schemas.microsoft.com/office/drawing/2014/main" id="{6BF31992-1D68-0543-8393-E5F1F1974E23}"/>
              </a:ext>
            </a:extLst>
          </p:cNvPr>
          <p:cNvSpPr/>
          <p:nvPr/>
        </p:nvSpPr>
        <p:spPr>
          <a:xfrm>
            <a:off x="8560803"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TextBox 18">
            <a:extLst>
              <a:ext uri="{FF2B5EF4-FFF2-40B4-BE49-F238E27FC236}">
                <a16:creationId xmlns:a16="http://schemas.microsoft.com/office/drawing/2014/main" id="{6F087C27-33EA-7742-94AF-140EC26D9570}"/>
              </a:ext>
            </a:extLst>
          </p:cNvPr>
          <p:cNvSpPr txBox="1"/>
          <p:nvPr/>
        </p:nvSpPr>
        <p:spPr>
          <a:xfrm>
            <a:off x="971468" y="2476486"/>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19" name="Afbeelding 18">
            <a:extLst>
              <a:ext uri="{FF2B5EF4-FFF2-40B4-BE49-F238E27FC236}">
                <a16:creationId xmlns:a16="http://schemas.microsoft.com/office/drawing/2014/main" id="{49915B84-4EF9-6B48-900B-055F94493494}"/>
              </a:ext>
            </a:extLst>
          </p:cNvPr>
          <p:cNvPicPr>
            <a:picLocks noChangeAspect="1"/>
          </p:cNvPicPr>
          <p:nvPr/>
        </p:nvPicPr>
        <p:blipFill>
          <a:blip r:embed="rId3"/>
          <a:stretch>
            <a:fillRect/>
          </a:stretch>
        </p:blipFill>
        <p:spPr>
          <a:xfrm>
            <a:off x="277738" y="968563"/>
            <a:ext cx="4895594" cy="5889437"/>
          </a:xfrm>
          <a:prstGeom prst="rect">
            <a:avLst/>
          </a:prstGeom>
        </p:spPr>
      </p:pic>
      <p:sp>
        <p:nvSpPr>
          <p:cNvPr id="20" name="TextBox 9">
            <a:extLst>
              <a:ext uri="{FF2B5EF4-FFF2-40B4-BE49-F238E27FC236}">
                <a16:creationId xmlns:a16="http://schemas.microsoft.com/office/drawing/2014/main" id="{2673FB58-C2AC-DE46-B32F-1F4AFAA20E96}"/>
              </a:ext>
            </a:extLst>
          </p:cNvPr>
          <p:cNvSpPr txBox="1"/>
          <p:nvPr/>
        </p:nvSpPr>
        <p:spPr>
          <a:xfrm>
            <a:off x="5436076" y="1885463"/>
            <a:ext cx="6598337" cy="1384995"/>
          </a:xfrm>
          <a:prstGeom prst="rect">
            <a:avLst/>
          </a:prstGeom>
          <a:noFill/>
        </p:spPr>
        <p:txBody>
          <a:bodyPr wrap="square" rtlCol="0">
            <a:spAutoFit/>
          </a:bodyPr>
          <a:lstStyle/>
          <a:p>
            <a:r>
              <a:rPr lang="nl-BE" sz="2800" b="1" dirty="0">
                <a:solidFill>
                  <a:srgbClr val="04948B"/>
                </a:solidFill>
              </a:rPr>
              <a:t>Goed bezig vissers! Jullie zijn aan elkaar gewaagd! </a:t>
            </a:r>
          </a:p>
          <a:p>
            <a:endParaRPr lang="nl-BE" sz="2800" b="1" dirty="0">
              <a:solidFill>
                <a:srgbClr val="04948B"/>
              </a:solidFill>
            </a:endParaRPr>
          </a:p>
        </p:txBody>
      </p:sp>
      <p:sp>
        <p:nvSpPr>
          <p:cNvPr id="21" name="TextBox 9">
            <a:extLst>
              <a:ext uri="{FF2B5EF4-FFF2-40B4-BE49-F238E27FC236}">
                <a16:creationId xmlns:a16="http://schemas.microsoft.com/office/drawing/2014/main" id="{DE47E46E-BA9C-FA46-ACE1-619B276BBD08}"/>
              </a:ext>
            </a:extLst>
          </p:cNvPr>
          <p:cNvSpPr txBox="1"/>
          <p:nvPr/>
        </p:nvSpPr>
        <p:spPr>
          <a:xfrm>
            <a:off x="5442887" y="5292308"/>
            <a:ext cx="6358050" cy="1384995"/>
          </a:xfrm>
          <a:prstGeom prst="rect">
            <a:avLst/>
          </a:prstGeom>
          <a:noFill/>
        </p:spPr>
        <p:txBody>
          <a:bodyPr wrap="square" rtlCol="0">
            <a:spAutoFit/>
          </a:bodyPr>
          <a:lstStyle/>
          <a:p>
            <a:r>
              <a:rPr lang="nl-BE" sz="2800" b="1" dirty="0">
                <a:solidFill>
                  <a:srgbClr val="04948B"/>
                </a:solidFill>
              </a:rPr>
              <a:t>Druk op de spatiebalk als je klaar bent voor de volgende ronde. </a:t>
            </a:r>
          </a:p>
          <a:p>
            <a:endParaRPr lang="nl-BE" sz="2800" b="1" dirty="0">
              <a:solidFill>
                <a:srgbClr val="04948B"/>
              </a:solidFill>
            </a:endParaRPr>
          </a:p>
        </p:txBody>
      </p:sp>
    </p:spTree>
    <p:extLst>
      <p:ext uri="{BB962C8B-B14F-4D97-AF65-F5344CB8AC3E}">
        <p14:creationId xmlns:p14="http://schemas.microsoft.com/office/powerpoint/2010/main" val="18075057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189781"/>
            <a:ext cx="7330039" cy="6668219"/>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fgeronde rechthoek 3">
            <a:extLst>
              <a:ext uri="{FF2B5EF4-FFF2-40B4-BE49-F238E27FC236}">
                <a16:creationId xmlns:a16="http://schemas.microsoft.com/office/drawing/2014/main" id="{99F83C55-42B8-8D4F-9402-ACBE30933D39}"/>
              </a:ext>
            </a:extLst>
          </p:cNvPr>
          <p:cNvSpPr/>
          <p:nvPr/>
        </p:nvSpPr>
        <p:spPr>
          <a:xfrm>
            <a:off x="5281278" y="3185815"/>
            <a:ext cx="6176230" cy="1925796"/>
          </a:xfrm>
          <a:prstGeom prst="roundRect">
            <a:avLst/>
          </a:prstGeom>
          <a:solidFill>
            <a:srgbClr val="ABD0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3" name="Rounded Rectangle 2"/>
          <p:cNvSpPr/>
          <p:nvPr/>
        </p:nvSpPr>
        <p:spPr>
          <a:xfrm>
            <a:off x="5281278" y="609600"/>
            <a:ext cx="6176230" cy="880533"/>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latin typeface="Phosphate Solid" panose="02000506050000020004" pitchFamily="2" charset="77"/>
                <a:cs typeface="Phosphate Solid" panose="02000506050000020004" pitchFamily="2" charset="77"/>
              </a:rPr>
              <a:t>Ronde 5</a:t>
            </a:r>
          </a:p>
        </p:txBody>
      </p:sp>
      <p:sp>
        <p:nvSpPr>
          <p:cNvPr id="6" name="TextBox 5"/>
          <p:cNvSpPr txBox="1"/>
          <p:nvPr/>
        </p:nvSpPr>
        <p:spPr>
          <a:xfrm>
            <a:off x="5664099" y="3317716"/>
            <a:ext cx="2140990" cy="461665"/>
          </a:xfrm>
          <a:prstGeom prst="rect">
            <a:avLst/>
          </a:prstGeom>
          <a:noFill/>
        </p:spPr>
        <p:txBody>
          <a:bodyPr wrap="square" rtlCol="0">
            <a:spAutoFit/>
          </a:bodyPr>
          <a:lstStyle/>
          <a:p>
            <a:r>
              <a:rPr lang="nl-BE" sz="2400" dirty="0"/>
              <a:t>		</a:t>
            </a:r>
          </a:p>
        </p:txBody>
      </p:sp>
      <p:sp>
        <p:nvSpPr>
          <p:cNvPr id="14" name="TextBox 13"/>
          <p:cNvSpPr txBox="1"/>
          <p:nvPr/>
        </p:nvSpPr>
        <p:spPr>
          <a:xfrm>
            <a:off x="8570730" y="3223325"/>
            <a:ext cx="2513884"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Vik de Visser</a:t>
            </a:r>
          </a:p>
        </p:txBody>
      </p:sp>
      <p:sp>
        <p:nvSpPr>
          <p:cNvPr id="17" name="TextBox 13">
            <a:extLst>
              <a:ext uri="{FF2B5EF4-FFF2-40B4-BE49-F238E27FC236}">
                <a16:creationId xmlns:a16="http://schemas.microsoft.com/office/drawing/2014/main" id="{73B63102-6D17-2A4C-A2D2-E17673BA3B0A}"/>
              </a:ext>
            </a:extLst>
          </p:cNvPr>
          <p:cNvSpPr txBox="1"/>
          <p:nvPr/>
        </p:nvSpPr>
        <p:spPr>
          <a:xfrm>
            <a:off x="5664098" y="3223325"/>
            <a:ext cx="2523811"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Speler</a:t>
            </a:r>
          </a:p>
        </p:txBody>
      </p:sp>
      <p:sp>
        <p:nvSpPr>
          <p:cNvPr id="7" name="Afgeronde rechthoek 6">
            <a:extLst>
              <a:ext uri="{FF2B5EF4-FFF2-40B4-BE49-F238E27FC236}">
                <a16:creationId xmlns:a16="http://schemas.microsoft.com/office/drawing/2014/main" id="{6B9492F6-1DA6-8A45-85B8-B4D93101CFBB}"/>
              </a:ext>
            </a:extLst>
          </p:cNvPr>
          <p:cNvSpPr/>
          <p:nvPr/>
        </p:nvSpPr>
        <p:spPr>
          <a:xfrm>
            <a:off x="5664098"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Afgeronde rechthoek 17">
            <a:extLst>
              <a:ext uri="{FF2B5EF4-FFF2-40B4-BE49-F238E27FC236}">
                <a16:creationId xmlns:a16="http://schemas.microsoft.com/office/drawing/2014/main" id="{6BF31992-1D68-0543-8393-E5F1F1974E23}"/>
              </a:ext>
            </a:extLst>
          </p:cNvPr>
          <p:cNvSpPr/>
          <p:nvPr/>
        </p:nvSpPr>
        <p:spPr>
          <a:xfrm>
            <a:off x="8560803"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TextBox 18">
            <a:extLst>
              <a:ext uri="{FF2B5EF4-FFF2-40B4-BE49-F238E27FC236}">
                <a16:creationId xmlns:a16="http://schemas.microsoft.com/office/drawing/2014/main" id="{6F087C27-33EA-7742-94AF-140EC26D9570}"/>
              </a:ext>
            </a:extLst>
          </p:cNvPr>
          <p:cNvSpPr txBox="1"/>
          <p:nvPr/>
        </p:nvSpPr>
        <p:spPr>
          <a:xfrm>
            <a:off x="971468" y="2476486"/>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19" name="Afbeelding 18">
            <a:extLst>
              <a:ext uri="{FF2B5EF4-FFF2-40B4-BE49-F238E27FC236}">
                <a16:creationId xmlns:a16="http://schemas.microsoft.com/office/drawing/2014/main" id="{49915B84-4EF9-6B48-900B-055F94493494}"/>
              </a:ext>
            </a:extLst>
          </p:cNvPr>
          <p:cNvPicPr>
            <a:picLocks noChangeAspect="1"/>
          </p:cNvPicPr>
          <p:nvPr/>
        </p:nvPicPr>
        <p:blipFill>
          <a:blip r:embed="rId3"/>
          <a:stretch>
            <a:fillRect/>
          </a:stretch>
        </p:blipFill>
        <p:spPr>
          <a:xfrm>
            <a:off x="277738" y="968563"/>
            <a:ext cx="4895594" cy="5889437"/>
          </a:xfrm>
          <a:prstGeom prst="rect">
            <a:avLst/>
          </a:prstGeom>
        </p:spPr>
      </p:pic>
      <p:sp>
        <p:nvSpPr>
          <p:cNvPr id="20" name="TextBox 9">
            <a:extLst>
              <a:ext uri="{FF2B5EF4-FFF2-40B4-BE49-F238E27FC236}">
                <a16:creationId xmlns:a16="http://schemas.microsoft.com/office/drawing/2014/main" id="{2673FB58-C2AC-DE46-B32F-1F4AFAA20E96}"/>
              </a:ext>
            </a:extLst>
          </p:cNvPr>
          <p:cNvSpPr txBox="1"/>
          <p:nvPr/>
        </p:nvSpPr>
        <p:spPr>
          <a:xfrm>
            <a:off x="5436076" y="1885463"/>
            <a:ext cx="6598337" cy="1384995"/>
          </a:xfrm>
          <a:prstGeom prst="rect">
            <a:avLst/>
          </a:prstGeom>
          <a:noFill/>
        </p:spPr>
        <p:txBody>
          <a:bodyPr wrap="square" rtlCol="0">
            <a:spAutoFit/>
          </a:bodyPr>
          <a:lstStyle/>
          <a:p>
            <a:r>
              <a:rPr lang="nl-BE" sz="2800" b="1" dirty="0">
                <a:solidFill>
                  <a:srgbClr val="04948B"/>
                </a:solidFill>
              </a:rPr>
              <a:t>Goed bezig vissers! Jullie zijn aan elkaar gewaagd! </a:t>
            </a:r>
          </a:p>
          <a:p>
            <a:endParaRPr lang="nl-BE" sz="2800" b="1" dirty="0">
              <a:solidFill>
                <a:srgbClr val="04948B"/>
              </a:solidFill>
            </a:endParaRPr>
          </a:p>
        </p:txBody>
      </p:sp>
      <p:sp>
        <p:nvSpPr>
          <p:cNvPr id="21" name="TextBox 9">
            <a:extLst>
              <a:ext uri="{FF2B5EF4-FFF2-40B4-BE49-F238E27FC236}">
                <a16:creationId xmlns:a16="http://schemas.microsoft.com/office/drawing/2014/main" id="{DE47E46E-BA9C-FA46-ACE1-619B276BBD08}"/>
              </a:ext>
            </a:extLst>
          </p:cNvPr>
          <p:cNvSpPr txBox="1"/>
          <p:nvPr/>
        </p:nvSpPr>
        <p:spPr>
          <a:xfrm>
            <a:off x="5442887" y="5292308"/>
            <a:ext cx="6358050" cy="1384995"/>
          </a:xfrm>
          <a:prstGeom prst="rect">
            <a:avLst/>
          </a:prstGeom>
          <a:noFill/>
        </p:spPr>
        <p:txBody>
          <a:bodyPr wrap="square" rtlCol="0">
            <a:spAutoFit/>
          </a:bodyPr>
          <a:lstStyle/>
          <a:p>
            <a:r>
              <a:rPr lang="nl-BE" sz="2800" b="1" dirty="0">
                <a:solidFill>
                  <a:srgbClr val="04948B"/>
                </a:solidFill>
              </a:rPr>
              <a:t>Druk op de spatiebalk als je klaar bent voor de volgende ronde. </a:t>
            </a:r>
          </a:p>
          <a:p>
            <a:endParaRPr lang="nl-BE" sz="2800" b="1" dirty="0">
              <a:solidFill>
                <a:srgbClr val="04948B"/>
              </a:solidFill>
            </a:endParaRPr>
          </a:p>
        </p:txBody>
      </p:sp>
    </p:spTree>
    <p:extLst>
      <p:ext uri="{BB962C8B-B14F-4D97-AF65-F5344CB8AC3E}">
        <p14:creationId xmlns:p14="http://schemas.microsoft.com/office/powerpoint/2010/main" val="42371659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189781"/>
            <a:ext cx="7330039" cy="6668219"/>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fgeronde rechthoek 3">
            <a:extLst>
              <a:ext uri="{FF2B5EF4-FFF2-40B4-BE49-F238E27FC236}">
                <a16:creationId xmlns:a16="http://schemas.microsoft.com/office/drawing/2014/main" id="{99F83C55-42B8-8D4F-9402-ACBE30933D39}"/>
              </a:ext>
            </a:extLst>
          </p:cNvPr>
          <p:cNvSpPr/>
          <p:nvPr/>
        </p:nvSpPr>
        <p:spPr>
          <a:xfrm>
            <a:off x="5281278" y="3185815"/>
            <a:ext cx="6176230" cy="1925796"/>
          </a:xfrm>
          <a:prstGeom prst="roundRect">
            <a:avLst/>
          </a:prstGeom>
          <a:solidFill>
            <a:srgbClr val="ABD0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3" name="Rounded Rectangle 2"/>
          <p:cNvSpPr/>
          <p:nvPr/>
        </p:nvSpPr>
        <p:spPr>
          <a:xfrm>
            <a:off x="5281278" y="609600"/>
            <a:ext cx="6176230" cy="880533"/>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latin typeface="Phosphate Solid" panose="02000506050000020004" pitchFamily="2" charset="77"/>
                <a:cs typeface="Phosphate Solid" panose="02000506050000020004" pitchFamily="2" charset="77"/>
              </a:rPr>
              <a:t>Ronde 6</a:t>
            </a:r>
          </a:p>
        </p:txBody>
      </p:sp>
      <p:sp>
        <p:nvSpPr>
          <p:cNvPr id="6" name="TextBox 5"/>
          <p:cNvSpPr txBox="1"/>
          <p:nvPr/>
        </p:nvSpPr>
        <p:spPr>
          <a:xfrm>
            <a:off x="5664099" y="3317716"/>
            <a:ext cx="2140990" cy="461665"/>
          </a:xfrm>
          <a:prstGeom prst="rect">
            <a:avLst/>
          </a:prstGeom>
          <a:noFill/>
        </p:spPr>
        <p:txBody>
          <a:bodyPr wrap="square" rtlCol="0">
            <a:spAutoFit/>
          </a:bodyPr>
          <a:lstStyle/>
          <a:p>
            <a:r>
              <a:rPr lang="nl-BE" sz="2400" dirty="0"/>
              <a:t>		</a:t>
            </a:r>
          </a:p>
        </p:txBody>
      </p:sp>
      <p:sp>
        <p:nvSpPr>
          <p:cNvPr id="14" name="TextBox 13"/>
          <p:cNvSpPr txBox="1"/>
          <p:nvPr/>
        </p:nvSpPr>
        <p:spPr>
          <a:xfrm>
            <a:off x="8570730" y="3223325"/>
            <a:ext cx="2513884"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Vik de Visser</a:t>
            </a:r>
          </a:p>
        </p:txBody>
      </p:sp>
      <p:sp>
        <p:nvSpPr>
          <p:cNvPr id="17" name="TextBox 13">
            <a:extLst>
              <a:ext uri="{FF2B5EF4-FFF2-40B4-BE49-F238E27FC236}">
                <a16:creationId xmlns:a16="http://schemas.microsoft.com/office/drawing/2014/main" id="{73B63102-6D17-2A4C-A2D2-E17673BA3B0A}"/>
              </a:ext>
            </a:extLst>
          </p:cNvPr>
          <p:cNvSpPr txBox="1"/>
          <p:nvPr/>
        </p:nvSpPr>
        <p:spPr>
          <a:xfrm>
            <a:off x="5664098" y="3223325"/>
            <a:ext cx="2523811"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Speler</a:t>
            </a:r>
          </a:p>
        </p:txBody>
      </p:sp>
      <p:sp>
        <p:nvSpPr>
          <p:cNvPr id="7" name="Afgeronde rechthoek 6">
            <a:extLst>
              <a:ext uri="{FF2B5EF4-FFF2-40B4-BE49-F238E27FC236}">
                <a16:creationId xmlns:a16="http://schemas.microsoft.com/office/drawing/2014/main" id="{6B9492F6-1DA6-8A45-85B8-B4D93101CFBB}"/>
              </a:ext>
            </a:extLst>
          </p:cNvPr>
          <p:cNvSpPr/>
          <p:nvPr/>
        </p:nvSpPr>
        <p:spPr>
          <a:xfrm>
            <a:off x="5664098"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Afgeronde rechthoek 17">
            <a:extLst>
              <a:ext uri="{FF2B5EF4-FFF2-40B4-BE49-F238E27FC236}">
                <a16:creationId xmlns:a16="http://schemas.microsoft.com/office/drawing/2014/main" id="{6BF31992-1D68-0543-8393-E5F1F1974E23}"/>
              </a:ext>
            </a:extLst>
          </p:cNvPr>
          <p:cNvSpPr/>
          <p:nvPr/>
        </p:nvSpPr>
        <p:spPr>
          <a:xfrm>
            <a:off x="8560803"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TextBox 18">
            <a:extLst>
              <a:ext uri="{FF2B5EF4-FFF2-40B4-BE49-F238E27FC236}">
                <a16:creationId xmlns:a16="http://schemas.microsoft.com/office/drawing/2014/main" id="{6F087C27-33EA-7742-94AF-140EC26D9570}"/>
              </a:ext>
            </a:extLst>
          </p:cNvPr>
          <p:cNvSpPr txBox="1"/>
          <p:nvPr/>
        </p:nvSpPr>
        <p:spPr>
          <a:xfrm>
            <a:off x="971468" y="2476486"/>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19" name="Afbeelding 18">
            <a:extLst>
              <a:ext uri="{FF2B5EF4-FFF2-40B4-BE49-F238E27FC236}">
                <a16:creationId xmlns:a16="http://schemas.microsoft.com/office/drawing/2014/main" id="{49915B84-4EF9-6B48-900B-055F94493494}"/>
              </a:ext>
            </a:extLst>
          </p:cNvPr>
          <p:cNvPicPr>
            <a:picLocks noChangeAspect="1"/>
          </p:cNvPicPr>
          <p:nvPr/>
        </p:nvPicPr>
        <p:blipFill>
          <a:blip r:embed="rId3"/>
          <a:stretch>
            <a:fillRect/>
          </a:stretch>
        </p:blipFill>
        <p:spPr>
          <a:xfrm>
            <a:off x="277738" y="968563"/>
            <a:ext cx="4895594" cy="5889437"/>
          </a:xfrm>
          <a:prstGeom prst="rect">
            <a:avLst/>
          </a:prstGeom>
        </p:spPr>
      </p:pic>
      <p:sp>
        <p:nvSpPr>
          <p:cNvPr id="20" name="TextBox 9">
            <a:extLst>
              <a:ext uri="{FF2B5EF4-FFF2-40B4-BE49-F238E27FC236}">
                <a16:creationId xmlns:a16="http://schemas.microsoft.com/office/drawing/2014/main" id="{2673FB58-C2AC-DE46-B32F-1F4AFAA20E96}"/>
              </a:ext>
            </a:extLst>
          </p:cNvPr>
          <p:cNvSpPr txBox="1"/>
          <p:nvPr/>
        </p:nvSpPr>
        <p:spPr>
          <a:xfrm>
            <a:off x="5436076" y="1885463"/>
            <a:ext cx="6598337" cy="1384995"/>
          </a:xfrm>
          <a:prstGeom prst="rect">
            <a:avLst/>
          </a:prstGeom>
          <a:noFill/>
        </p:spPr>
        <p:txBody>
          <a:bodyPr wrap="square" rtlCol="0">
            <a:spAutoFit/>
          </a:bodyPr>
          <a:lstStyle/>
          <a:p>
            <a:r>
              <a:rPr lang="nl-BE" sz="2800" b="1" dirty="0">
                <a:solidFill>
                  <a:srgbClr val="04948B"/>
                </a:solidFill>
              </a:rPr>
              <a:t>Goed bezig vissers! Jullie zijn aan elkaar gewaagd! </a:t>
            </a:r>
          </a:p>
          <a:p>
            <a:endParaRPr lang="nl-BE" sz="2800" b="1" dirty="0">
              <a:solidFill>
                <a:srgbClr val="04948B"/>
              </a:solidFill>
            </a:endParaRPr>
          </a:p>
        </p:txBody>
      </p:sp>
      <p:sp>
        <p:nvSpPr>
          <p:cNvPr id="21" name="TextBox 9">
            <a:extLst>
              <a:ext uri="{FF2B5EF4-FFF2-40B4-BE49-F238E27FC236}">
                <a16:creationId xmlns:a16="http://schemas.microsoft.com/office/drawing/2014/main" id="{DE47E46E-BA9C-FA46-ACE1-619B276BBD08}"/>
              </a:ext>
            </a:extLst>
          </p:cNvPr>
          <p:cNvSpPr txBox="1"/>
          <p:nvPr/>
        </p:nvSpPr>
        <p:spPr>
          <a:xfrm>
            <a:off x="5442887" y="5292308"/>
            <a:ext cx="6358050" cy="1384995"/>
          </a:xfrm>
          <a:prstGeom prst="rect">
            <a:avLst/>
          </a:prstGeom>
          <a:noFill/>
        </p:spPr>
        <p:txBody>
          <a:bodyPr wrap="square" rtlCol="0">
            <a:spAutoFit/>
          </a:bodyPr>
          <a:lstStyle/>
          <a:p>
            <a:r>
              <a:rPr lang="nl-BE" sz="2800" b="1" dirty="0">
                <a:solidFill>
                  <a:srgbClr val="04948B"/>
                </a:solidFill>
              </a:rPr>
              <a:t>Druk op de spatiebalk als je klaar bent voor de volgende ronde. </a:t>
            </a:r>
          </a:p>
          <a:p>
            <a:endParaRPr lang="nl-BE" sz="2800" b="1" dirty="0">
              <a:solidFill>
                <a:srgbClr val="04948B"/>
              </a:solidFill>
            </a:endParaRPr>
          </a:p>
        </p:txBody>
      </p:sp>
    </p:spTree>
    <p:extLst>
      <p:ext uri="{BB962C8B-B14F-4D97-AF65-F5344CB8AC3E}">
        <p14:creationId xmlns:p14="http://schemas.microsoft.com/office/powerpoint/2010/main" val="65728903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189781"/>
            <a:ext cx="7330039" cy="6668219"/>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fgeronde rechthoek 3">
            <a:extLst>
              <a:ext uri="{FF2B5EF4-FFF2-40B4-BE49-F238E27FC236}">
                <a16:creationId xmlns:a16="http://schemas.microsoft.com/office/drawing/2014/main" id="{99F83C55-42B8-8D4F-9402-ACBE30933D39}"/>
              </a:ext>
            </a:extLst>
          </p:cNvPr>
          <p:cNvSpPr/>
          <p:nvPr/>
        </p:nvSpPr>
        <p:spPr>
          <a:xfrm>
            <a:off x="5281278" y="3185815"/>
            <a:ext cx="6176230" cy="1925796"/>
          </a:xfrm>
          <a:prstGeom prst="roundRect">
            <a:avLst/>
          </a:prstGeom>
          <a:solidFill>
            <a:srgbClr val="ABD0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3" name="Rounded Rectangle 2"/>
          <p:cNvSpPr/>
          <p:nvPr/>
        </p:nvSpPr>
        <p:spPr>
          <a:xfrm>
            <a:off x="5281278" y="609600"/>
            <a:ext cx="6176230" cy="880533"/>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latin typeface="Phosphate Solid" panose="02000506050000020004" pitchFamily="2" charset="77"/>
                <a:cs typeface="Phosphate Solid" panose="02000506050000020004" pitchFamily="2" charset="77"/>
              </a:rPr>
              <a:t>Ronde </a:t>
            </a:r>
            <a:r>
              <a:rPr lang="nl-BE" sz="3600" dirty="0" smtClean="0">
                <a:latin typeface="Phosphate Solid" panose="02000506050000020004" pitchFamily="2" charset="77"/>
                <a:cs typeface="Phosphate Solid" panose="02000506050000020004" pitchFamily="2" charset="77"/>
              </a:rPr>
              <a:t>7</a:t>
            </a:r>
            <a:endParaRPr lang="nl-BE" sz="3600" dirty="0">
              <a:latin typeface="Phosphate Solid" panose="02000506050000020004" pitchFamily="2" charset="77"/>
              <a:cs typeface="Phosphate Solid" panose="02000506050000020004" pitchFamily="2" charset="77"/>
            </a:endParaRPr>
          </a:p>
        </p:txBody>
      </p:sp>
      <p:sp>
        <p:nvSpPr>
          <p:cNvPr id="6" name="TextBox 5"/>
          <p:cNvSpPr txBox="1"/>
          <p:nvPr/>
        </p:nvSpPr>
        <p:spPr>
          <a:xfrm>
            <a:off x="5664099" y="3317716"/>
            <a:ext cx="2140990" cy="461665"/>
          </a:xfrm>
          <a:prstGeom prst="rect">
            <a:avLst/>
          </a:prstGeom>
          <a:noFill/>
        </p:spPr>
        <p:txBody>
          <a:bodyPr wrap="square" rtlCol="0">
            <a:spAutoFit/>
          </a:bodyPr>
          <a:lstStyle/>
          <a:p>
            <a:r>
              <a:rPr lang="nl-BE" sz="2400" dirty="0"/>
              <a:t>		</a:t>
            </a:r>
          </a:p>
        </p:txBody>
      </p:sp>
      <p:sp>
        <p:nvSpPr>
          <p:cNvPr id="14" name="TextBox 13"/>
          <p:cNvSpPr txBox="1"/>
          <p:nvPr/>
        </p:nvSpPr>
        <p:spPr>
          <a:xfrm>
            <a:off x="8570730" y="3223325"/>
            <a:ext cx="2513884"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Vik de Visser</a:t>
            </a:r>
          </a:p>
        </p:txBody>
      </p:sp>
      <p:sp>
        <p:nvSpPr>
          <p:cNvPr id="17" name="TextBox 13">
            <a:extLst>
              <a:ext uri="{FF2B5EF4-FFF2-40B4-BE49-F238E27FC236}">
                <a16:creationId xmlns:a16="http://schemas.microsoft.com/office/drawing/2014/main" id="{73B63102-6D17-2A4C-A2D2-E17673BA3B0A}"/>
              </a:ext>
            </a:extLst>
          </p:cNvPr>
          <p:cNvSpPr txBox="1"/>
          <p:nvPr/>
        </p:nvSpPr>
        <p:spPr>
          <a:xfrm>
            <a:off x="5664098" y="3223325"/>
            <a:ext cx="2523811"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Speler</a:t>
            </a:r>
          </a:p>
        </p:txBody>
      </p:sp>
      <p:sp>
        <p:nvSpPr>
          <p:cNvPr id="7" name="Afgeronde rechthoek 6">
            <a:extLst>
              <a:ext uri="{FF2B5EF4-FFF2-40B4-BE49-F238E27FC236}">
                <a16:creationId xmlns:a16="http://schemas.microsoft.com/office/drawing/2014/main" id="{6B9492F6-1DA6-8A45-85B8-B4D93101CFBB}"/>
              </a:ext>
            </a:extLst>
          </p:cNvPr>
          <p:cNvSpPr/>
          <p:nvPr/>
        </p:nvSpPr>
        <p:spPr>
          <a:xfrm>
            <a:off x="5664098"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Afgeronde rechthoek 17">
            <a:extLst>
              <a:ext uri="{FF2B5EF4-FFF2-40B4-BE49-F238E27FC236}">
                <a16:creationId xmlns:a16="http://schemas.microsoft.com/office/drawing/2014/main" id="{6BF31992-1D68-0543-8393-E5F1F1974E23}"/>
              </a:ext>
            </a:extLst>
          </p:cNvPr>
          <p:cNvSpPr/>
          <p:nvPr/>
        </p:nvSpPr>
        <p:spPr>
          <a:xfrm>
            <a:off x="8560803"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TextBox 18">
            <a:extLst>
              <a:ext uri="{FF2B5EF4-FFF2-40B4-BE49-F238E27FC236}">
                <a16:creationId xmlns:a16="http://schemas.microsoft.com/office/drawing/2014/main" id="{6F087C27-33EA-7742-94AF-140EC26D9570}"/>
              </a:ext>
            </a:extLst>
          </p:cNvPr>
          <p:cNvSpPr txBox="1"/>
          <p:nvPr/>
        </p:nvSpPr>
        <p:spPr>
          <a:xfrm>
            <a:off x="971468" y="2476486"/>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19" name="Afbeelding 18">
            <a:extLst>
              <a:ext uri="{FF2B5EF4-FFF2-40B4-BE49-F238E27FC236}">
                <a16:creationId xmlns:a16="http://schemas.microsoft.com/office/drawing/2014/main" id="{49915B84-4EF9-6B48-900B-055F94493494}"/>
              </a:ext>
            </a:extLst>
          </p:cNvPr>
          <p:cNvPicPr>
            <a:picLocks noChangeAspect="1"/>
          </p:cNvPicPr>
          <p:nvPr/>
        </p:nvPicPr>
        <p:blipFill>
          <a:blip r:embed="rId3"/>
          <a:stretch>
            <a:fillRect/>
          </a:stretch>
        </p:blipFill>
        <p:spPr>
          <a:xfrm>
            <a:off x="277738" y="968563"/>
            <a:ext cx="4895594" cy="5889437"/>
          </a:xfrm>
          <a:prstGeom prst="rect">
            <a:avLst/>
          </a:prstGeom>
        </p:spPr>
      </p:pic>
      <p:sp>
        <p:nvSpPr>
          <p:cNvPr id="20" name="TextBox 9">
            <a:extLst>
              <a:ext uri="{FF2B5EF4-FFF2-40B4-BE49-F238E27FC236}">
                <a16:creationId xmlns:a16="http://schemas.microsoft.com/office/drawing/2014/main" id="{2673FB58-C2AC-DE46-B32F-1F4AFAA20E96}"/>
              </a:ext>
            </a:extLst>
          </p:cNvPr>
          <p:cNvSpPr txBox="1"/>
          <p:nvPr/>
        </p:nvSpPr>
        <p:spPr>
          <a:xfrm>
            <a:off x="5436076" y="1885463"/>
            <a:ext cx="6598337" cy="1384995"/>
          </a:xfrm>
          <a:prstGeom prst="rect">
            <a:avLst/>
          </a:prstGeom>
          <a:noFill/>
        </p:spPr>
        <p:txBody>
          <a:bodyPr wrap="square" rtlCol="0">
            <a:spAutoFit/>
          </a:bodyPr>
          <a:lstStyle/>
          <a:p>
            <a:r>
              <a:rPr lang="nl-BE" sz="2800" b="1" dirty="0">
                <a:solidFill>
                  <a:srgbClr val="04948B"/>
                </a:solidFill>
              </a:rPr>
              <a:t>Goed bezig vissers! Jullie zijn aan elkaar gewaagd! </a:t>
            </a:r>
          </a:p>
          <a:p>
            <a:endParaRPr lang="nl-BE" sz="2800" b="1" dirty="0">
              <a:solidFill>
                <a:srgbClr val="04948B"/>
              </a:solidFill>
            </a:endParaRPr>
          </a:p>
        </p:txBody>
      </p:sp>
      <p:sp>
        <p:nvSpPr>
          <p:cNvPr id="21" name="TextBox 9">
            <a:extLst>
              <a:ext uri="{FF2B5EF4-FFF2-40B4-BE49-F238E27FC236}">
                <a16:creationId xmlns:a16="http://schemas.microsoft.com/office/drawing/2014/main" id="{DE47E46E-BA9C-FA46-ACE1-619B276BBD08}"/>
              </a:ext>
            </a:extLst>
          </p:cNvPr>
          <p:cNvSpPr txBox="1"/>
          <p:nvPr/>
        </p:nvSpPr>
        <p:spPr>
          <a:xfrm>
            <a:off x="5442887" y="5292308"/>
            <a:ext cx="6358050" cy="1384995"/>
          </a:xfrm>
          <a:prstGeom prst="rect">
            <a:avLst/>
          </a:prstGeom>
          <a:noFill/>
        </p:spPr>
        <p:txBody>
          <a:bodyPr wrap="square" rtlCol="0">
            <a:spAutoFit/>
          </a:bodyPr>
          <a:lstStyle/>
          <a:p>
            <a:r>
              <a:rPr lang="nl-BE" sz="2800" b="1" dirty="0">
                <a:solidFill>
                  <a:srgbClr val="04948B"/>
                </a:solidFill>
              </a:rPr>
              <a:t>Druk op de spatiebalk als je klaar bent voor de volgende ronde. </a:t>
            </a:r>
          </a:p>
          <a:p>
            <a:endParaRPr lang="nl-BE" sz="2800" b="1" dirty="0">
              <a:solidFill>
                <a:srgbClr val="04948B"/>
              </a:solidFill>
            </a:endParaRPr>
          </a:p>
        </p:txBody>
      </p:sp>
    </p:spTree>
    <p:extLst>
      <p:ext uri="{BB962C8B-B14F-4D97-AF65-F5344CB8AC3E}">
        <p14:creationId xmlns:p14="http://schemas.microsoft.com/office/powerpoint/2010/main" val="21800220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189781"/>
            <a:ext cx="7330039" cy="6668219"/>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fgeronde rechthoek 3">
            <a:extLst>
              <a:ext uri="{FF2B5EF4-FFF2-40B4-BE49-F238E27FC236}">
                <a16:creationId xmlns:a16="http://schemas.microsoft.com/office/drawing/2014/main" id="{99F83C55-42B8-8D4F-9402-ACBE30933D39}"/>
              </a:ext>
            </a:extLst>
          </p:cNvPr>
          <p:cNvSpPr/>
          <p:nvPr/>
        </p:nvSpPr>
        <p:spPr>
          <a:xfrm>
            <a:off x="5281278" y="3185815"/>
            <a:ext cx="6176230" cy="1925796"/>
          </a:xfrm>
          <a:prstGeom prst="roundRect">
            <a:avLst/>
          </a:prstGeom>
          <a:solidFill>
            <a:srgbClr val="ABD0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3" name="Rounded Rectangle 2"/>
          <p:cNvSpPr/>
          <p:nvPr/>
        </p:nvSpPr>
        <p:spPr>
          <a:xfrm>
            <a:off x="5281278" y="609600"/>
            <a:ext cx="6176230" cy="880533"/>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latin typeface="Phosphate Solid" panose="02000506050000020004" pitchFamily="2" charset="77"/>
                <a:cs typeface="Phosphate Solid" panose="02000506050000020004" pitchFamily="2" charset="77"/>
              </a:rPr>
              <a:t>Ronde 8</a:t>
            </a:r>
          </a:p>
        </p:txBody>
      </p:sp>
      <p:sp>
        <p:nvSpPr>
          <p:cNvPr id="6" name="TextBox 5"/>
          <p:cNvSpPr txBox="1"/>
          <p:nvPr/>
        </p:nvSpPr>
        <p:spPr>
          <a:xfrm>
            <a:off x="5664099" y="3317716"/>
            <a:ext cx="2140990" cy="461665"/>
          </a:xfrm>
          <a:prstGeom prst="rect">
            <a:avLst/>
          </a:prstGeom>
          <a:noFill/>
        </p:spPr>
        <p:txBody>
          <a:bodyPr wrap="square" rtlCol="0">
            <a:spAutoFit/>
          </a:bodyPr>
          <a:lstStyle/>
          <a:p>
            <a:r>
              <a:rPr lang="nl-BE" sz="2400" dirty="0"/>
              <a:t>		</a:t>
            </a:r>
          </a:p>
        </p:txBody>
      </p:sp>
      <p:sp>
        <p:nvSpPr>
          <p:cNvPr id="14" name="TextBox 13"/>
          <p:cNvSpPr txBox="1"/>
          <p:nvPr/>
        </p:nvSpPr>
        <p:spPr>
          <a:xfrm>
            <a:off x="8570730" y="3223325"/>
            <a:ext cx="2513884"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Vik de Visser</a:t>
            </a:r>
          </a:p>
        </p:txBody>
      </p:sp>
      <p:sp>
        <p:nvSpPr>
          <p:cNvPr id="17" name="TextBox 13">
            <a:extLst>
              <a:ext uri="{FF2B5EF4-FFF2-40B4-BE49-F238E27FC236}">
                <a16:creationId xmlns:a16="http://schemas.microsoft.com/office/drawing/2014/main" id="{73B63102-6D17-2A4C-A2D2-E17673BA3B0A}"/>
              </a:ext>
            </a:extLst>
          </p:cNvPr>
          <p:cNvSpPr txBox="1"/>
          <p:nvPr/>
        </p:nvSpPr>
        <p:spPr>
          <a:xfrm>
            <a:off x="5664098" y="3223325"/>
            <a:ext cx="2523811" cy="461665"/>
          </a:xfrm>
          <a:prstGeom prst="rect">
            <a:avLst/>
          </a:prstGeom>
          <a:noFill/>
        </p:spPr>
        <p:txBody>
          <a:bodyPr wrap="square" rtlCol="0">
            <a:spAutoFit/>
          </a:bodyPr>
          <a:lstStyle/>
          <a:p>
            <a:pPr algn="ctr"/>
            <a:r>
              <a:rPr lang="nl-BE" sz="2400" dirty="0">
                <a:latin typeface="Phosphate Solid" panose="02000506050000020004" pitchFamily="2" charset="77"/>
                <a:ea typeface="Krungthep" panose="02000400000000000000" pitchFamily="2" charset="-34"/>
                <a:cs typeface="Phosphate Solid" panose="02000506050000020004" pitchFamily="2" charset="77"/>
              </a:rPr>
              <a:t>Speler</a:t>
            </a:r>
          </a:p>
        </p:txBody>
      </p:sp>
      <p:sp>
        <p:nvSpPr>
          <p:cNvPr id="7" name="Afgeronde rechthoek 6">
            <a:extLst>
              <a:ext uri="{FF2B5EF4-FFF2-40B4-BE49-F238E27FC236}">
                <a16:creationId xmlns:a16="http://schemas.microsoft.com/office/drawing/2014/main" id="{6B9492F6-1DA6-8A45-85B8-B4D93101CFBB}"/>
              </a:ext>
            </a:extLst>
          </p:cNvPr>
          <p:cNvSpPr/>
          <p:nvPr/>
        </p:nvSpPr>
        <p:spPr>
          <a:xfrm>
            <a:off x="5664098"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Afgeronde rechthoek 17">
            <a:extLst>
              <a:ext uri="{FF2B5EF4-FFF2-40B4-BE49-F238E27FC236}">
                <a16:creationId xmlns:a16="http://schemas.microsoft.com/office/drawing/2014/main" id="{6BF31992-1D68-0543-8393-E5F1F1974E23}"/>
              </a:ext>
            </a:extLst>
          </p:cNvPr>
          <p:cNvSpPr/>
          <p:nvPr/>
        </p:nvSpPr>
        <p:spPr>
          <a:xfrm>
            <a:off x="8560803" y="3779381"/>
            <a:ext cx="2523811" cy="989351"/>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TextBox 18">
            <a:extLst>
              <a:ext uri="{FF2B5EF4-FFF2-40B4-BE49-F238E27FC236}">
                <a16:creationId xmlns:a16="http://schemas.microsoft.com/office/drawing/2014/main" id="{6F087C27-33EA-7742-94AF-140EC26D9570}"/>
              </a:ext>
            </a:extLst>
          </p:cNvPr>
          <p:cNvSpPr txBox="1"/>
          <p:nvPr/>
        </p:nvSpPr>
        <p:spPr>
          <a:xfrm>
            <a:off x="971468" y="2476486"/>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19" name="Afbeelding 18">
            <a:extLst>
              <a:ext uri="{FF2B5EF4-FFF2-40B4-BE49-F238E27FC236}">
                <a16:creationId xmlns:a16="http://schemas.microsoft.com/office/drawing/2014/main" id="{49915B84-4EF9-6B48-900B-055F94493494}"/>
              </a:ext>
            </a:extLst>
          </p:cNvPr>
          <p:cNvPicPr>
            <a:picLocks noChangeAspect="1"/>
          </p:cNvPicPr>
          <p:nvPr/>
        </p:nvPicPr>
        <p:blipFill>
          <a:blip r:embed="rId3"/>
          <a:stretch>
            <a:fillRect/>
          </a:stretch>
        </p:blipFill>
        <p:spPr>
          <a:xfrm>
            <a:off x="277738" y="968563"/>
            <a:ext cx="4895594" cy="5889437"/>
          </a:xfrm>
          <a:prstGeom prst="rect">
            <a:avLst/>
          </a:prstGeom>
        </p:spPr>
      </p:pic>
      <p:sp>
        <p:nvSpPr>
          <p:cNvPr id="20" name="TextBox 9">
            <a:extLst>
              <a:ext uri="{FF2B5EF4-FFF2-40B4-BE49-F238E27FC236}">
                <a16:creationId xmlns:a16="http://schemas.microsoft.com/office/drawing/2014/main" id="{2673FB58-C2AC-DE46-B32F-1F4AFAA20E96}"/>
              </a:ext>
            </a:extLst>
          </p:cNvPr>
          <p:cNvSpPr txBox="1"/>
          <p:nvPr/>
        </p:nvSpPr>
        <p:spPr>
          <a:xfrm>
            <a:off x="5436076" y="1885463"/>
            <a:ext cx="6598337" cy="1384995"/>
          </a:xfrm>
          <a:prstGeom prst="rect">
            <a:avLst/>
          </a:prstGeom>
          <a:noFill/>
        </p:spPr>
        <p:txBody>
          <a:bodyPr wrap="square" rtlCol="0">
            <a:spAutoFit/>
          </a:bodyPr>
          <a:lstStyle/>
          <a:p>
            <a:r>
              <a:rPr lang="nl-BE" sz="2800" b="1" dirty="0" smtClean="0">
                <a:solidFill>
                  <a:srgbClr val="04948B"/>
                </a:solidFill>
              </a:rPr>
              <a:t>Proficiat Speler! Je hebt gewonnen van de beloftevolle Vik </a:t>
            </a:r>
            <a:r>
              <a:rPr lang="nl-BE" sz="2800" b="1" smtClean="0">
                <a:solidFill>
                  <a:srgbClr val="04948B"/>
                </a:solidFill>
              </a:rPr>
              <a:t>de Visser! </a:t>
            </a:r>
            <a:endParaRPr lang="nl-BE" sz="2800" b="1" dirty="0">
              <a:solidFill>
                <a:srgbClr val="04948B"/>
              </a:solidFill>
            </a:endParaRPr>
          </a:p>
          <a:p>
            <a:endParaRPr lang="nl-BE" sz="2800" b="1" dirty="0">
              <a:solidFill>
                <a:srgbClr val="04948B"/>
              </a:solidFill>
            </a:endParaRPr>
          </a:p>
        </p:txBody>
      </p:sp>
      <p:sp>
        <p:nvSpPr>
          <p:cNvPr id="21" name="TextBox 9">
            <a:extLst>
              <a:ext uri="{FF2B5EF4-FFF2-40B4-BE49-F238E27FC236}">
                <a16:creationId xmlns:a16="http://schemas.microsoft.com/office/drawing/2014/main" id="{DE47E46E-BA9C-FA46-ACE1-619B276BBD08}"/>
              </a:ext>
            </a:extLst>
          </p:cNvPr>
          <p:cNvSpPr txBox="1"/>
          <p:nvPr/>
        </p:nvSpPr>
        <p:spPr>
          <a:xfrm>
            <a:off x="5436076" y="5573276"/>
            <a:ext cx="6358050" cy="1384995"/>
          </a:xfrm>
          <a:prstGeom prst="rect">
            <a:avLst/>
          </a:prstGeom>
          <a:noFill/>
        </p:spPr>
        <p:txBody>
          <a:bodyPr wrap="square" rtlCol="0">
            <a:spAutoFit/>
          </a:bodyPr>
          <a:lstStyle/>
          <a:p>
            <a:r>
              <a:rPr lang="nl-BE" sz="2800" b="1" dirty="0">
                <a:solidFill>
                  <a:srgbClr val="04948B"/>
                </a:solidFill>
              </a:rPr>
              <a:t>Druk op de spatiebalk als je klaar bent voor de volgende ronde. </a:t>
            </a:r>
          </a:p>
          <a:p>
            <a:endParaRPr lang="nl-BE" sz="2800" b="1" dirty="0">
              <a:solidFill>
                <a:srgbClr val="04948B"/>
              </a:solidFill>
            </a:endParaRPr>
          </a:p>
        </p:txBody>
      </p:sp>
      <p:pic>
        <p:nvPicPr>
          <p:cNvPr id="5" name="Afbeelding 4">
            <a:extLst>
              <a:ext uri="{FF2B5EF4-FFF2-40B4-BE49-F238E27FC236}">
                <a16:creationId xmlns:a16="http://schemas.microsoft.com/office/drawing/2014/main" id="{40609006-E01D-7845-9F6E-1A295C978BB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6420707" y="3317716"/>
            <a:ext cx="2703601" cy="2703601"/>
          </a:xfrm>
          <a:prstGeom prst="rect">
            <a:avLst/>
          </a:prstGeom>
        </p:spPr>
      </p:pic>
      <p:pic>
        <p:nvPicPr>
          <p:cNvPr id="22" name="Afbeelding 21">
            <a:extLst>
              <a:ext uri="{FF2B5EF4-FFF2-40B4-BE49-F238E27FC236}">
                <a16:creationId xmlns:a16="http://schemas.microsoft.com/office/drawing/2014/main" id="{B3069C27-82F8-544F-8A54-BFB39B81D660}"/>
              </a:ext>
            </a:extLst>
          </p:cNvPr>
          <p:cNvPicPr>
            <a:picLocks noChangeAspect="1"/>
          </p:cNvPicPr>
          <p:nvPr/>
        </p:nvPicPr>
        <p:blipFill>
          <a:blip r:embed="rId4">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6420707" y="3338261"/>
            <a:ext cx="2703601" cy="2703601"/>
          </a:xfrm>
          <a:prstGeom prst="rect">
            <a:avLst/>
          </a:prstGeom>
        </p:spPr>
      </p:pic>
    </p:spTree>
    <p:extLst>
      <p:ext uri="{BB962C8B-B14F-4D97-AF65-F5344CB8AC3E}">
        <p14:creationId xmlns:p14="http://schemas.microsoft.com/office/powerpoint/2010/main" val="15804791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4704374" y="338668"/>
            <a:ext cx="7330039" cy="6366932"/>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5629903" y="527146"/>
            <a:ext cx="6133049" cy="3539430"/>
          </a:xfrm>
          <a:prstGeom prst="rect">
            <a:avLst/>
          </a:prstGeom>
          <a:noFill/>
        </p:spPr>
        <p:txBody>
          <a:bodyPr wrap="square" rtlCol="0">
            <a:spAutoFit/>
          </a:bodyPr>
          <a:lstStyle/>
          <a:p>
            <a:r>
              <a:rPr lang="nl-BE" sz="2800" b="1" dirty="0">
                <a:solidFill>
                  <a:srgbClr val="04948B"/>
                </a:solidFill>
              </a:rPr>
              <a:t>Je zal straks telkens een cirkel te zien krijgen met een zwarte stip in het midden. Wanneer de stip beweegt en je bubbels hoort, betekent het dat de vissen eraan komen! Het is belangrijk dat je goed naar deze zwarte stip blijft kijken. </a:t>
            </a:r>
          </a:p>
          <a:p>
            <a:endParaRPr lang="en-US" sz="2800" b="1" dirty="0">
              <a:solidFill>
                <a:srgbClr val="04948B"/>
              </a:solidFill>
            </a:endParaRPr>
          </a:p>
        </p:txBody>
      </p:sp>
      <p:pic>
        <p:nvPicPr>
          <p:cNvPr id="11" name="Picture 10"/>
          <p:cNvPicPr>
            <a:picLocks noChangeAspect="1"/>
          </p:cNvPicPr>
          <p:nvPr/>
        </p:nvPicPr>
        <p:blipFill rotWithShape="1">
          <a:blip r:embed="rId2"/>
          <a:srcRect l="28382" t="12273" r="28238" b="10606"/>
          <a:stretch/>
        </p:blipFill>
        <p:spPr>
          <a:xfrm>
            <a:off x="6893393" y="3522134"/>
            <a:ext cx="2952000" cy="2952000"/>
          </a:xfrm>
          <a:prstGeom prst="rect">
            <a:avLst/>
          </a:prstGeom>
        </p:spPr>
      </p:pic>
      <p:pic>
        <p:nvPicPr>
          <p:cNvPr id="13" name="Picture 12"/>
          <p:cNvPicPr>
            <a:picLocks noChangeAspect="1"/>
          </p:cNvPicPr>
          <p:nvPr/>
        </p:nvPicPr>
        <p:blipFill rotWithShape="1">
          <a:blip r:embed="rId3"/>
          <a:srcRect l="6271" t="2755" r="17096" b="3742"/>
          <a:stretch/>
        </p:blipFill>
        <p:spPr>
          <a:xfrm>
            <a:off x="34820" y="50802"/>
            <a:ext cx="3094892" cy="3669323"/>
          </a:xfrm>
          <a:prstGeom prst="rect">
            <a:avLst/>
          </a:prstGeom>
          <a:ln w="76200">
            <a:solidFill>
              <a:srgbClr val="042D4B"/>
            </a:solidFill>
          </a:ln>
        </p:spPr>
      </p:pic>
      <p:pic>
        <p:nvPicPr>
          <p:cNvPr id="17" name="Afbeelding 16">
            <a:extLst>
              <a:ext uri="{FF2B5EF4-FFF2-40B4-BE49-F238E27FC236}">
                <a16:creationId xmlns:a16="http://schemas.microsoft.com/office/drawing/2014/main" id="{8473AC39-D832-8E45-88E8-F490C1B71AEB}"/>
              </a:ext>
            </a:extLst>
          </p:cNvPr>
          <p:cNvPicPr>
            <a:picLocks noChangeAspect="1"/>
          </p:cNvPicPr>
          <p:nvPr/>
        </p:nvPicPr>
        <p:blipFill>
          <a:blip r:embed="rId4"/>
          <a:stretch>
            <a:fillRect/>
          </a:stretch>
        </p:blipFill>
        <p:spPr>
          <a:xfrm>
            <a:off x="1055295" y="968563"/>
            <a:ext cx="4895594" cy="5889437"/>
          </a:xfrm>
          <a:prstGeom prst="rect">
            <a:avLst/>
          </a:prstGeom>
        </p:spPr>
      </p:pic>
      <p:sp>
        <p:nvSpPr>
          <p:cNvPr id="8" name="TextBox 7"/>
          <p:cNvSpPr txBox="1"/>
          <p:nvPr/>
        </p:nvSpPr>
        <p:spPr>
          <a:xfrm>
            <a:off x="728872" y="2474388"/>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spTree>
    <p:extLst>
      <p:ext uri="{BB962C8B-B14F-4D97-AF65-F5344CB8AC3E}">
        <p14:creationId xmlns:p14="http://schemas.microsoft.com/office/powerpoint/2010/main" val="32477720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p:cNvSpPr/>
          <p:nvPr/>
        </p:nvSpPr>
        <p:spPr>
          <a:xfrm>
            <a:off x="4704374" y="338668"/>
            <a:ext cx="7330039" cy="6366932"/>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5271930" y="880094"/>
            <a:ext cx="6564470" cy="2246769"/>
          </a:xfrm>
          <a:prstGeom prst="rect">
            <a:avLst/>
          </a:prstGeom>
          <a:noFill/>
        </p:spPr>
        <p:txBody>
          <a:bodyPr wrap="square" rtlCol="0">
            <a:spAutoFit/>
          </a:bodyPr>
          <a:lstStyle/>
          <a:p>
            <a:r>
              <a:rPr lang="nl-BE" sz="2800" b="1" dirty="0">
                <a:solidFill>
                  <a:srgbClr val="04948B"/>
                </a:solidFill>
              </a:rPr>
              <a:t>Er zal telkens een groep witte stippen doorheen de cirkel bewegen. Dit zijn de visjes die zwemmen in het water.  Het is de bedoeling dat je zo veel mogelijk visjes vangt.</a:t>
            </a:r>
          </a:p>
        </p:txBody>
      </p:sp>
      <p:pic>
        <p:nvPicPr>
          <p:cNvPr id="12" name="Picture 11"/>
          <p:cNvPicPr>
            <a:picLocks noChangeAspect="1"/>
          </p:cNvPicPr>
          <p:nvPr/>
        </p:nvPicPr>
        <p:blipFill rotWithShape="1">
          <a:blip r:embed="rId2"/>
          <a:srcRect l="27954" t="10455" r="28154" b="11515"/>
          <a:stretch/>
        </p:blipFill>
        <p:spPr>
          <a:xfrm>
            <a:off x="6893393" y="3522134"/>
            <a:ext cx="2952000" cy="2952000"/>
          </a:xfrm>
          <a:prstGeom prst="rect">
            <a:avLst/>
          </a:prstGeom>
        </p:spPr>
      </p:pic>
      <p:pic>
        <p:nvPicPr>
          <p:cNvPr id="15" name="Picture 14"/>
          <p:cNvPicPr>
            <a:picLocks noChangeAspect="1"/>
          </p:cNvPicPr>
          <p:nvPr/>
        </p:nvPicPr>
        <p:blipFill rotWithShape="1">
          <a:blip r:embed="rId3"/>
          <a:srcRect l="6271" t="2755" r="17096" b="3742"/>
          <a:stretch/>
        </p:blipFill>
        <p:spPr>
          <a:xfrm>
            <a:off x="34820" y="50802"/>
            <a:ext cx="3094892" cy="3669323"/>
          </a:xfrm>
          <a:prstGeom prst="rect">
            <a:avLst/>
          </a:prstGeom>
          <a:ln w="76200">
            <a:solidFill>
              <a:srgbClr val="042D4B"/>
            </a:solidFill>
          </a:ln>
        </p:spPr>
      </p:pic>
      <p:pic>
        <p:nvPicPr>
          <p:cNvPr id="9" name="Afbeelding 8">
            <a:extLst>
              <a:ext uri="{FF2B5EF4-FFF2-40B4-BE49-F238E27FC236}">
                <a16:creationId xmlns:a16="http://schemas.microsoft.com/office/drawing/2014/main" id="{7B1B47F0-F4BC-E348-8AF9-6CDE84B4A6B1}"/>
              </a:ext>
            </a:extLst>
          </p:cNvPr>
          <p:cNvPicPr>
            <a:picLocks noChangeAspect="1"/>
          </p:cNvPicPr>
          <p:nvPr/>
        </p:nvPicPr>
        <p:blipFill>
          <a:blip r:embed="rId4"/>
          <a:stretch>
            <a:fillRect/>
          </a:stretch>
        </p:blipFill>
        <p:spPr>
          <a:xfrm>
            <a:off x="1055295" y="968563"/>
            <a:ext cx="4895594" cy="5889437"/>
          </a:xfrm>
          <a:prstGeom prst="rect">
            <a:avLst/>
          </a:prstGeom>
        </p:spPr>
      </p:pic>
      <p:sp>
        <p:nvSpPr>
          <p:cNvPr id="11" name="TextBox 10"/>
          <p:cNvSpPr txBox="1"/>
          <p:nvPr/>
        </p:nvSpPr>
        <p:spPr>
          <a:xfrm>
            <a:off x="728872" y="2474388"/>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spTree>
    <p:extLst>
      <p:ext uri="{BB962C8B-B14F-4D97-AF65-F5344CB8AC3E}">
        <p14:creationId xmlns:p14="http://schemas.microsoft.com/office/powerpoint/2010/main" val="14688574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338668"/>
            <a:ext cx="7330039" cy="6366932"/>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10" name="TextBox 9"/>
          <p:cNvSpPr txBox="1"/>
          <p:nvPr/>
        </p:nvSpPr>
        <p:spPr>
          <a:xfrm>
            <a:off x="5271930" y="730235"/>
            <a:ext cx="6598337" cy="1815882"/>
          </a:xfrm>
          <a:prstGeom prst="rect">
            <a:avLst/>
          </a:prstGeom>
          <a:noFill/>
        </p:spPr>
        <p:txBody>
          <a:bodyPr wrap="square" rtlCol="0">
            <a:spAutoFit/>
          </a:bodyPr>
          <a:lstStyle/>
          <a:p>
            <a:r>
              <a:rPr lang="nl-BE" sz="2800" b="1" dirty="0">
                <a:solidFill>
                  <a:srgbClr val="04948B"/>
                </a:solidFill>
              </a:rPr>
              <a:t>Daarna zal je een vishengel te zien krijgen. Die kan je met de pijltjestoetsen in de juiste richting plaatsen om zo veel mogelijk visjes te vangen. </a:t>
            </a:r>
          </a:p>
        </p:txBody>
      </p:sp>
      <p:pic>
        <p:nvPicPr>
          <p:cNvPr id="11" name="Picture 10"/>
          <p:cNvPicPr>
            <a:picLocks noChangeAspect="1"/>
          </p:cNvPicPr>
          <p:nvPr/>
        </p:nvPicPr>
        <p:blipFill rotWithShape="1">
          <a:blip r:embed="rId3"/>
          <a:srcRect l="28637" t="11818" r="28665" b="12273"/>
          <a:stretch/>
        </p:blipFill>
        <p:spPr>
          <a:xfrm>
            <a:off x="6777788" y="3415754"/>
            <a:ext cx="2952000" cy="2952000"/>
          </a:xfrm>
          <a:prstGeom prst="rect">
            <a:avLst/>
          </a:prstGeom>
        </p:spPr>
      </p:pic>
      <p:pic>
        <p:nvPicPr>
          <p:cNvPr id="13" name="Picture 4" descr="Keyboard Key Right Icon 256x25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21069" y="4257282"/>
            <a:ext cx="751866" cy="75186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Afbeeldingsresultaat voor arrow key left"/>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25922" y="4257282"/>
            <a:ext cx="751866" cy="751866"/>
          </a:xfrm>
          <a:prstGeom prst="rect">
            <a:avLst/>
          </a:prstGeom>
          <a:noFill/>
          <a:extLst>
            <a:ext uri="{909E8E84-426E-40DD-AFC4-6F175D3DCCD1}">
              <a14:hiddenFill xmlns:a14="http://schemas.microsoft.com/office/drawing/2010/main">
                <a:solidFill>
                  <a:srgbClr val="FFFFFF"/>
                </a:solidFill>
              </a14:hiddenFill>
            </a:ext>
          </a:extLst>
        </p:spPr>
      </p:pic>
      <p:pic>
        <p:nvPicPr>
          <p:cNvPr id="16" name="Afbeelding 15">
            <a:extLst>
              <a:ext uri="{FF2B5EF4-FFF2-40B4-BE49-F238E27FC236}">
                <a16:creationId xmlns:a16="http://schemas.microsoft.com/office/drawing/2014/main" id="{C3270359-D1F6-B240-BC36-A5ECDBBD3EA1}"/>
              </a:ext>
            </a:extLst>
          </p:cNvPr>
          <p:cNvPicPr>
            <a:picLocks noChangeAspect="1"/>
          </p:cNvPicPr>
          <p:nvPr/>
        </p:nvPicPr>
        <p:blipFill>
          <a:blip r:embed="rId6"/>
          <a:stretch>
            <a:fillRect/>
          </a:stretch>
        </p:blipFill>
        <p:spPr>
          <a:xfrm>
            <a:off x="1055295" y="968563"/>
            <a:ext cx="4895594" cy="5889437"/>
          </a:xfrm>
          <a:prstGeom prst="rect">
            <a:avLst/>
          </a:prstGeom>
        </p:spPr>
      </p:pic>
      <p:sp>
        <p:nvSpPr>
          <p:cNvPr id="17" name="TextBox 16"/>
          <p:cNvSpPr txBox="1"/>
          <p:nvPr/>
        </p:nvSpPr>
        <p:spPr>
          <a:xfrm>
            <a:off x="728872" y="2474388"/>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spTree>
    <p:extLst>
      <p:ext uri="{BB962C8B-B14F-4D97-AF65-F5344CB8AC3E}">
        <p14:creationId xmlns:p14="http://schemas.microsoft.com/office/powerpoint/2010/main" val="13987829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338668"/>
            <a:ext cx="7330039" cy="6366932"/>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10" name="TextBox 9"/>
          <p:cNvSpPr txBox="1"/>
          <p:nvPr/>
        </p:nvSpPr>
        <p:spPr>
          <a:xfrm>
            <a:off x="5271930" y="730235"/>
            <a:ext cx="6598337" cy="2677656"/>
          </a:xfrm>
          <a:prstGeom prst="rect">
            <a:avLst/>
          </a:prstGeom>
          <a:noFill/>
        </p:spPr>
        <p:txBody>
          <a:bodyPr wrap="square" rtlCol="0">
            <a:spAutoFit/>
          </a:bodyPr>
          <a:lstStyle/>
          <a:p>
            <a:r>
              <a:rPr lang="nl-BE" sz="2800" b="1" dirty="0">
                <a:solidFill>
                  <a:srgbClr val="04948B"/>
                </a:solidFill>
              </a:rPr>
              <a:t>Om zoveel mogelijk visjes te vangen zal je de hengel moeten plaatsen in de richting waarin de visjes zwemmen. </a:t>
            </a:r>
          </a:p>
          <a:p>
            <a:endParaRPr lang="nl-BE" sz="2800" b="1" dirty="0">
              <a:solidFill>
                <a:srgbClr val="04948B"/>
              </a:solidFill>
            </a:endParaRPr>
          </a:p>
          <a:p>
            <a:r>
              <a:rPr lang="nl-BE" sz="2800" b="1" dirty="0">
                <a:solidFill>
                  <a:srgbClr val="04948B"/>
                </a:solidFill>
              </a:rPr>
              <a:t>Als je zeker bent van je antwoord, druk je op de spatiebalk. </a:t>
            </a:r>
          </a:p>
        </p:txBody>
      </p:sp>
      <p:pic>
        <p:nvPicPr>
          <p:cNvPr id="11" name="Afbeelding 10">
            <a:extLst>
              <a:ext uri="{FF2B5EF4-FFF2-40B4-BE49-F238E27FC236}">
                <a16:creationId xmlns:a16="http://schemas.microsoft.com/office/drawing/2014/main" id="{D20634CE-A750-1948-9360-7DA3B78CC80E}"/>
              </a:ext>
            </a:extLst>
          </p:cNvPr>
          <p:cNvPicPr>
            <a:picLocks noChangeAspect="1"/>
          </p:cNvPicPr>
          <p:nvPr/>
        </p:nvPicPr>
        <p:blipFill>
          <a:blip r:embed="rId3"/>
          <a:stretch>
            <a:fillRect/>
          </a:stretch>
        </p:blipFill>
        <p:spPr>
          <a:xfrm>
            <a:off x="1055295" y="968563"/>
            <a:ext cx="4895594" cy="5889437"/>
          </a:xfrm>
          <a:prstGeom prst="rect">
            <a:avLst/>
          </a:prstGeom>
        </p:spPr>
      </p:pic>
      <p:sp>
        <p:nvSpPr>
          <p:cNvPr id="9" name="TextBox 8"/>
          <p:cNvSpPr txBox="1"/>
          <p:nvPr/>
        </p:nvSpPr>
        <p:spPr>
          <a:xfrm>
            <a:off x="728872" y="2474388"/>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spTree>
    <p:extLst>
      <p:ext uri="{BB962C8B-B14F-4D97-AF65-F5344CB8AC3E}">
        <p14:creationId xmlns:p14="http://schemas.microsoft.com/office/powerpoint/2010/main" val="17229704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338668"/>
            <a:ext cx="7330039" cy="6366932"/>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10" name="TextBox 9"/>
          <p:cNvSpPr txBox="1"/>
          <p:nvPr/>
        </p:nvSpPr>
        <p:spPr>
          <a:xfrm>
            <a:off x="5271930" y="730235"/>
            <a:ext cx="6598337" cy="1384995"/>
          </a:xfrm>
          <a:prstGeom prst="rect">
            <a:avLst/>
          </a:prstGeom>
          <a:noFill/>
        </p:spPr>
        <p:txBody>
          <a:bodyPr wrap="square" rtlCol="0">
            <a:spAutoFit/>
          </a:bodyPr>
          <a:lstStyle/>
          <a:p>
            <a:r>
              <a:rPr lang="nl-BE" sz="2800" b="1" dirty="0">
                <a:solidFill>
                  <a:srgbClr val="04948B"/>
                </a:solidFill>
              </a:rPr>
              <a:t>Nadat je geantwoord hebt, zal je een </a:t>
            </a:r>
            <a:r>
              <a:rPr lang="nl-BE" sz="2800" b="1" dirty="0" smtClean="0">
                <a:solidFill>
                  <a:srgbClr val="04948B"/>
                </a:solidFill>
              </a:rPr>
              <a:t>wit </a:t>
            </a:r>
            <a:r>
              <a:rPr lang="nl-BE" sz="2800" b="1" dirty="0">
                <a:solidFill>
                  <a:srgbClr val="04948B"/>
                </a:solidFill>
              </a:rPr>
              <a:t>lijntje te zien krijgen. Dit geeft de richting aan waarin de visjes zwommen. </a:t>
            </a:r>
          </a:p>
        </p:txBody>
      </p:sp>
      <p:pic>
        <p:nvPicPr>
          <p:cNvPr id="12" name="Afbeelding 11">
            <a:extLst>
              <a:ext uri="{FF2B5EF4-FFF2-40B4-BE49-F238E27FC236}">
                <a16:creationId xmlns:a16="http://schemas.microsoft.com/office/drawing/2014/main" id="{F2AC4EF1-2EDB-A345-BA5D-E9A7E0264492}"/>
              </a:ext>
            </a:extLst>
          </p:cNvPr>
          <p:cNvPicPr>
            <a:picLocks noChangeAspect="1"/>
          </p:cNvPicPr>
          <p:nvPr/>
        </p:nvPicPr>
        <p:blipFill>
          <a:blip r:embed="rId3"/>
          <a:stretch>
            <a:fillRect/>
          </a:stretch>
        </p:blipFill>
        <p:spPr>
          <a:xfrm>
            <a:off x="1055295" y="968563"/>
            <a:ext cx="4895594" cy="5889437"/>
          </a:xfrm>
          <a:prstGeom prst="rect">
            <a:avLst/>
          </a:prstGeom>
        </p:spPr>
      </p:pic>
      <p:sp>
        <p:nvSpPr>
          <p:cNvPr id="9" name="TextBox 8"/>
          <p:cNvSpPr txBox="1"/>
          <p:nvPr/>
        </p:nvSpPr>
        <p:spPr>
          <a:xfrm>
            <a:off x="728872" y="2474388"/>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pic>
        <p:nvPicPr>
          <p:cNvPr id="11" name="Picture 10"/>
          <p:cNvPicPr>
            <a:picLocks noChangeAspect="1"/>
          </p:cNvPicPr>
          <p:nvPr/>
        </p:nvPicPr>
        <p:blipFill rotWithShape="1">
          <a:blip r:embed="rId4"/>
          <a:srcRect l="28892" t="12122" r="28835" b="12728"/>
          <a:stretch/>
        </p:blipFill>
        <p:spPr>
          <a:xfrm>
            <a:off x="6778791" y="3314049"/>
            <a:ext cx="2951999" cy="2952000"/>
          </a:xfrm>
          <a:prstGeom prst="rect">
            <a:avLst/>
          </a:prstGeom>
        </p:spPr>
      </p:pic>
    </p:spTree>
    <p:extLst>
      <p:ext uri="{BB962C8B-B14F-4D97-AF65-F5344CB8AC3E}">
        <p14:creationId xmlns:p14="http://schemas.microsoft.com/office/powerpoint/2010/main" val="29370961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338668"/>
            <a:ext cx="7330039" cy="6366932"/>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10" name="TextBox 9"/>
          <p:cNvSpPr txBox="1"/>
          <p:nvPr/>
        </p:nvSpPr>
        <p:spPr>
          <a:xfrm>
            <a:off x="5271930" y="730235"/>
            <a:ext cx="6598337" cy="1815882"/>
          </a:xfrm>
          <a:prstGeom prst="rect">
            <a:avLst/>
          </a:prstGeom>
          <a:noFill/>
        </p:spPr>
        <p:txBody>
          <a:bodyPr wrap="square" rtlCol="0">
            <a:spAutoFit/>
          </a:bodyPr>
          <a:lstStyle/>
          <a:p>
            <a:r>
              <a:rPr lang="nl-BE" sz="2800" b="1" dirty="0" smtClean="0">
                <a:solidFill>
                  <a:srgbClr val="04948B"/>
                </a:solidFill>
              </a:rPr>
              <a:t>Rechts vanboven aan het scherm kan je je score zien. Hoe </a:t>
            </a:r>
            <a:r>
              <a:rPr lang="nl-BE" sz="2800" b="1" dirty="0">
                <a:solidFill>
                  <a:srgbClr val="04948B"/>
                </a:solidFill>
              </a:rPr>
              <a:t>dichter je de hengel plaatst bij de richting waarin de visjes zwommen, hoe hoger je score!  </a:t>
            </a:r>
          </a:p>
        </p:txBody>
      </p:sp>
      <p:pic>
        <p:nvPicPr>
          <p:cNvPr id="11" name="Afbeelding 10">
            <a:extLst>
              <a:ext uri="{FF2B5EF4-FFF2-40B4-BE49-F238E27FC236}">
                <a16:creationId xmlns:a16="http://schemas.microsoft.com/office/drawing/2014/main" id="{83815979-40C8-5846-9341-3754DD91B355}"/>
              </a:ext>
            </a:extLst>
          </p:cNvPr>
          <p:cNvPicPr>
            <a:picLocks noChangeAspect="1"/>
          </p:cNvPicPr>
          <p:nvPr/>
        </p:nvPicPr>
        <p:blipFill>
          <a:blip r:embed="rId3"/>
          <a:stretch>
            <a:fillRect/>
          </a:stretch>
        </p:blipFill>
        <p:spPr>
          <a:xfrm>
            <a:off x="1055295" y="968563"/>
            <a:ext cx="4895594" cy="5889437"/>
          </a:xfrm>
          <a:prstGeom prst="rect">
            <a:avLst/>
          </a:prstGeom>
        </p:spPr>
      </p:pic>
      <p:sp>
        <p:nvSpPr>
          <p:cNvPr id="9" name="TextBox 8"/>
          <p:cNvSpPr txBox="1"/>
          <p:nvPr/>
        </p:nvSpPr>
        <p:spPr>
          <a:xfrm>
            <a:off x="728872" y="2474388"/>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spTree>
    <p:extLst>
      <p:ext uri="{BB962C8B-B14F-4D97-AF65-F5344CB8AC3E}">
        <p14:creationId xmlns:p14="http://schemas.microsoft.com/office/powerpoint/2010/main" val="25051739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338668"/>
            <a:ext cx="7330039" cy="6366932"/>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10" name="TextBox 9"/>
          <p:cNvSpPr txBox="1"/>
          <p:nvPr/>
        </p:nvSpPr>
        <p:spPr>
          <a:xfrm>
            <a:off x="5271930" y="730235"/>
            <a:ext cx="6598337" cy="1815882"/>
          </a:xfrm>
          <a:prstGeom prst="rect">
            <a:avLst/>
          </a:prstGeom>
          <a:noFill/>
        </p:spPr>
        <p:txBody>
          <a:bodyPr wrap="square" rtlCol="0">
            <a:spAutoFit/>
          </a:bodyPr>
          <a:lstStyle/>
          <a:p>
            <a:r>
              <a:rPr lang="nl-BE" sz="2800" b="1" dirty="0">
                <a:solidFill>
                  <a:srgbClr val="04948B"/>
                </a:solidFill>
              </a:rPr>
              <a:t>De wedstrijd bestaat uit </a:t>
            </a:r>
            <a:r>
              <a:rPr lang="nl-BE" sz="2800" b="1" dirty="0" smtClean="0">
                <a:solidFill>
                  <a:srgbClr val="04948B"/>
                </a:solidFill>
              </a:rPr>
              <a:t>8 </a:t>
            </a:r>
            <a:r>
              <a:rPr lang="nl-BE" sz="2800" b="1" dirty="0">
                <a:solidFill>
                  <a:srgbClr val="04948B"/>
                </a:solidFill>
              </a:rPr>
              <a:t>rondes. Elke ronde krijg </a:t>
            </a:r>
            <a:r>
              <a:rPr lang="nl-BE" sz="2800" b="1" dirty="0" smtClean="0">
                <a:solidFill>
                  <a:srgbClr val="04948B"/>
                </a:solidFill>
              </a:rPr>
              <a:t>je lokaas voor </a:t>
            </a:r>
            <a:r>
              <a:rPr lang="nl-BE" sz="2800" b="1" dirty="0">
                <a:solidFill>
                  <a:srgbClr val="04948B"/>
                </a:solidFill>
              </a:rPr>
              <a:t>50 pogingen om zoveel mogelijk visjes te vangen. </a:t>
            </a:r>
          </a:p>
          <a:p>
            <a:endParaRPr lang="nl-BE" sz="2800" b="1" dirty="0">
              <a:solidFill>
                <a:srgbClr val="04948B"/>
              </a:solidFill>
            </a:endParaRPr>
          </a:p>
        </p:txBody>
      </p:sp>
      <p:sp>
        <p:nvSpPr>
          <p:cNvPr id="7" name="TextBox 6"/>
          <p:cNvSpPr txBox="1"/>
          <p:nvPr/>
        </p:nvSpPr>
        <p:spPr>
          <a:xfrm>
            <a:off x="728872" y="2474388"/>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sp>
        <p:nvSpPr>
          <p:cNvPr id="9" name="Rounded Rectangle 8"/>
          <p:cNvSpPr/>
          <p:nvPr/>
        </p:nvSpPr>
        <p:spPr>
          <a:xfrm>
            <a:off x="5262582" y="2661271"/>
            <a:ext cx="4190700" cy="368538"/>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400" dirty="0">
                <a:latin typeface="Phosphate Solid" panose="02000506050000020004" pitchFamily="2" charset="77"/>
                <a:cs typeface="Phosphate Solid" panose="02000506050000020004" pitchFamily="2" charset="77"/>
              </a:rPr>
              <a:t>Ronde 1</a:t>
            </a:r>
          </a:p>
        </p:txBody>
      </p:sp>
      <p:sp>
        <p:nvSpPr>
          <p:cNvPr id="13" name="Rounded Rectangle 12"/>
          <p:cNvSpPr/>
          <p:nvPr/>
        </p:nvSpPr>
        <p:spPr>
          <a:xfrm>
            <a:off x="5262582" y="3081459"/>
            <a:ext cx="4190700" cy="368538"/>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400" dirty="0">
                <a:latin typeface="Phosphate Solid" panose="02000506050000020004" pitchFamily="2" charset="77"/>
                <a:cs typeface="Phosphate Solid" panose="02000506050000020004" pitchFamily="2" charset="77"/>
              </a:rPr>
              <a:t>Ronde </a:t>
            </a:r>
            <a:r>
              <a:rPr lang="nl-BE" sz="2400" dirty="0" smtClean="0">
                <a:latin typeface="Phosphate Solid" panose="02000506050000020004" pitchFamily="2" charset="77"/>
                <a:cs typeface="Phosphate Solid" panose="02000506050000020004" pitchFamily="2" charset="77"/>
              </a:rPr>
              <a:t>2</a:t>
            </a:r>
            <a:endParaRPr lang="nl-BE" sz="2400" dirty="0">
              <a:latin typeface="Phosphate Solid" panose="02000506050000020004" pitchFamily="2" charset="77"/>
              <a:cs typeface="Phosphate Solid" panose="02000506050000020004" pitchFamily="2" charset="77"/>
            </a:endParaRPr>
          </a:p>
        </p:txBody>
      </p:sp>
      <p:sp>
        <p:nvSpPr>
          <p:cNvPr id="14" name="Rounded Rectangle 13"/>
          <p:cNvSpPr/>
          <p:nvPr/>
        </p:nvSpPr>
        <p:spPr>
          <a:xfrm>
            <a:off x="5262582" y="3504056"/>
            <a:ext cx="4190700" cy="368538"/>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400" dirty="0">
                <a:latin typeface="Phosphate Solid" panose="02000506050000020004" pitchFamily="2" charset="77"/>
                <a:cs typeface="Phosphate Solid" panose="02000506050000020004" pitchFamily="2" charset="77"/>
              </a:rPr>
              <a:t>Ronde </a:t>
            </a:r>
            <a:r>
              <a:rPr lang="nl-BE" sz="2400" dirty="0" smtClean="0">
                <a:latin typeface="Phosphate Solid" panose="02000506050000020004" pitchFamily="2" charset="77"/>
                <a:cs typeface="Phosphate Solid" panose="02000506050000020004" pitchFamily="2" charset="77"/>
              </a:rPr>
              <a:t>3</a:t>
            </a:r>
            <a:endParaRPr lang="nl-BE" sz="2400" dirty="0">
              <a:latin typeface="Phosphate Solid" panose="02000506050000020004" pitchFamily="2" charset="77"/>
              <a:cs typeface="Phosphate Solid" panose="02000506050000020004" pitchFamily="2" charset="77"/>
            </a:endParaRPr>
          </a:p>
        </p:txBody>
      </p:sp>
      <p:sp>
        <p:nvSpPr>
          <p:cNvPr id="16" name="Rounded Rectangle 15"/>
          <p:cNvSpPr/>
          <p:nvPr/>
        </p:nvSpPr>
        <p:spPr>
          <a:xfrm>
            <a:off x="5262582" y="3926653"/>
            <a:ext cx="4190700" cy="368538"/>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400" dirty="0">
                <a:latin typeface="Phosphate Solid" panose="02000506050000020004" pitchFamily="2" charset="77"/>
                <a:cs typeface="Phosphate Solid" panose="02000506050000020004" pitchFamily="2" charset="77"/>
              </a:rPr>
              <a:t>Ronde </a:t>
            </a:r>
            <a:r>
              <a:rPr lang="nl-BE" sz="2400" dirty="0" smtClean="0">
                <a:latin typeface="Phosphate Solid" panose="02000506050000020004" pitchFamily="2" charset="77"/>
                <a:cs typeface="Phosphate Solid" panose="02000506050000020004" pitchFamily="2" charset="77"/>
              </a:rPr>
              <a:t>4</a:t>
            </a:r>
            <a:endParaRPr lang="nl-BE" sz="2400" dirty="0">
              <a:latin typeface="Phosphate Solid" panose="02000506050000020004" pitchFamily="2" charset="77"/>
              <a:cs typeface="Phosphate Solid" panose="02000506050000020004" pitchFamily="2" charset="77"/>
            </a:endParaRPr>
          </a:p>
        </p:txBody>
      </p:sp>
      <p:sp>
        <p:nvSpPr>
          <p:cNvPr id="17" name="Rounded Rectangle 16"/>
          <p:cNvSpPr/>
          <p:nvPr/>
        </p:nvSpPr>
        <p:spPr>
          <a:xfrm>
            <a:off x="5262582" y="4349250"/>
            <a:ext cx="4190700" cy="368538"/>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400" dirty="0">
                <a:latin typeface="Phosphate Solid" panose="02000506050000020004" pitchFamily="2" charset="77"/>
                <a:cs typeface="Phosphate Solid" panose="02000506050000020004" pitchFamily="2" charset="77"/>
              </a:rPr>
              <a:t>Ronde </a:t>
            </a:r>
            <a:r>
              <a:rPr lang="nl-BE" sz="2400" dirty="0" smtClean="0">
                <a:latin typeface="Phosphate Solid" panose="02000506050000020004" pitchFamily="2" charset="77"/>
                <a:cs typeface="Phosphate Solid" panose="02000506050000020004" pitchFamily="2" charset="77"/>
              </a:rPr>
              <a:t>5</a:t>
            </a:r>
            <a:endParaRPr lang="nl-BE" sz="2400" dirty="0">
              <a:latin typeface="Phosphate Solid" panose="02000506050000020004" pitchFamily="2" charset="77"/>
              <a:cs typeface="Phosphate Solid" panose="02000506050000020004" pitchFamily="2" charset="77"/>
            </a:endParaRPr>
          </a:p>
        </p:txBody>
      </p:sp>
      <p:sp>
        <p:nvSpPr>
          <p:cNvPr id="18" name="Rounded Rectangle 17"/>
          <p:cNvSpPr/>
          <p:nvPr/>
        </p:nvSpPr>
        <p:spPr>
          <a:xfrm>
            <a:off x="5262582" y="4777825"/>
            <a:ext cx="4190700" cy="368538"/>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400" dirty="0">
                <a:latin typeface="Phosphate Solid" panose="02000506050000020004" pitchFamily="2" charset="77"/>
                <a:cs typeface="Phosphate Solid" panose="02000506050000020004" pitchFamily="2" charset="77"/>
              </a:rPr>
              <a:t>Ronde </a:t>
            </a:r>
            <a:r>
              <a:rPr lang="nl-BE" sz="2400" dirty="0" smtClean="0">
                <a:latin typeface="Phosphate Solid" panose="02000506050000020004" pitchFamily="2" charset="77"/>
                <a:cs typeface="Phosphate Solid" panose="02000506050000020004" pitchFamily="2" charset="77"/>
              </a:rPr>
              <a:t>6</a:t>
            </a:r>
            <a:endParaRPr lang="nl-BE" sz="2400" dirty="0">
              <a:latin typeface="Phosphate Solid" panose="02000506050000020004" pitchFamily="2" charset="77"/>
              <a:cs typeface="Phosphate Solid" panose="02000506050000020004" pitchFamily="2" charset="77"/>
            </a:endParaRPr>
          </a:p>
        </p:txBody>
      </p:sp>
      <p:sp>
        <p:nvSpPr>
          <p:cNvPr id="19" name="Rounded Rectangle 18"/>
          <p:cNvSpPr/>
          <p:nvPr/>
        </p:nvSpPr>
        <p:spPr>
          <a:xfrm>
            <a:off x="5262582" y="5200577"/>
            <a:ext cx="4190700" cy="368538"/>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400" dirty="0">
                <a:latin typeface="Phosphate Solid" panose="02000506050000020004" pitchFamily="2" charset="77"/>
                <a:cs typeface="Phosphate Solid" panose="02000506050000020004" pitchFamily="2" charset="77"/>
              </a:rPr>
              <a:t>Ronde </a:t>
            </a:r>
            <a:r>
              <a:rPr lang="nl-BE" sz="2400" dirty="0" smtClean="0">
                <a:latin typeface="Phosphate Solid" panose="02000506050000020004" pitchFamily="2" charset="77"/>
                <a:cs typeface="Phosphate Solid" panose="02000506050000020004" pitchFamily="2" charset="77"/>
              </a:rPr>
              <a:t>7</a:t>
            </a:r>
            <a:endParaRPr lang="nl-BE" sz="2400" dirty="0">
              <a:latin typeface="Phosphate Solid" panose="02000506050000020004" pitchFamily="2" charset="77"/>
              <a:cs typeface="Phosphate Solid" panose="02000506050000020004" pitchFamily="2" charset="77"/>
            </a:endParaRPr>
          </a:p>
        </p:txBody>
      </p:sp>
      <p:sp>
        <p:nvSpPr>
          <p:cNvPr id="20" name="Rounded Rectangle 19"/>
          <p:cNvSpPr/>
          <p:nvPr/>
        </p:nvSpPr>
        <p:spPr>
          <a:xfrm>
            <a:off x="5262582" y="5623329"/>
            <a:ext cx="4190700" cy="368538"/>
          </a:xfrm>
          <a:prstGeom prst="roundRect">
            <a:avLst/>
          </a:prstGeom>
          <a:solidFill>
            <a:srgbClr val="0494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400" dirty="0">
                <a:latin typeface="Phosphate Solid" panose="02000506050000020004" pitchFamily="2" charset="77"/>
                <a:cs typeface="Phosphate Solid" panose="02000506050000020004" pitchFamily="2" charset="77"/>
              </a:rPr>
              <a:t>Ronde 8</a:t>
            </a:r>
          </a:p>
        </p:txBody>
      </p:sp>
      <p:pic>
        <p:nvPicPr>
          <p:cNvPr id="12" name="Afbeelding 11">
            <a:extLst>
              <a:ext uri="{FF2B5EF4-FFF2-40B4-BE49-F238E27FC236}">
                <a16:creationId xmlns:a16="http://schemas.microsoft.com/office/drawing/2014/main" id="{E5BA801E-21C5-D047-8C56-741CCF7940A3}"/>
              </a:ext>
            </a:extLst>
          </p:cNvPr>
          <p:cNvPicPr>
            <a:picLocks noChangeAspect="1"/>
          </p:cNvPicPr>
          <p:nvPr/>
        </p:nvPicPr>
        <p:blipFill>
          <a:blip r:embed="rId3"/>
          <a:stretch>
            <a:fillRect/>
          </a:stretch>
        </p:blipFill>
        <p:spPr>
          <a:xfrm>
            <a:off x="1055295" y="968563"/>
            <a:ext cx="4895594" cy="5889437"/>
          </a:xfrm>
          <a:prstGeom prst="rect">
            <a:avLst/>
          </a:prstGeom>
        </p:spPr>
      </p:pic>
      <p:pic>
        <p:nvPicPr>
          <p:cNvPr id="21" name="Picture 20"/>
          <p:cNvPicPr>
            <a:picLocks noChangeAspect="1"/>
          </p:cNvPicPr>
          <p:nvPr/>
        </p:nvPicPr>
        <p:blipFill rotWithShape="1">
          <a:blip r:embed="rId4">
            <a:extLst>
              <a:ext uri="{BEBA8EAE-BF5A-486C-A8C5-ECC9F3942E4B}">
                <a14:imgProps xmlns:a14="http://schemas.microsoft.com/office/drawing/2010/main">
                  <a14:imgLayer r:embed="rId5">
                    <a14:imgEffect>
                      <a14:backgroundRemoval t="7000" b="85444" l="8563" r="16500">
                        <a14:foregroundMark x1="10500" y1="10778" x2="10500" y2="10778"/>
                        <a14:foregroundMark x1="10938" y1="10889" x2="10938" y2="10889"/>
                        <a14:foregroundMark x1="11125" y1="9556" x2="11125" y2="9556"/>
                        <a14:foregroundMark x1="10750" y1="9444" x2="10750" y2="9444"/>
                        <a14:foregroundMark x1="10500" y1="9667" x2="10500" y2="9667"/>
                        <a14:foregroundMark x1="10625" y1="8444" x2="10625" y2="8444"/>
                        <a14:foregroundMark x1="11438" y1="8556" x2="11438" y2="8556"/>
                        <a14:foregroundMark x1="11250" y1="13889" x2="11250" y2="13889"/>
                        <a14:foregroundMark x1="12812" y1="15111" x2="12812" y2="15111"/>
                        <a14:foregroundMark x1="14125" y1="13444" x2="14125" y2="13444"/>
                      </a14:backgroundRemoval>
                    </a14:imgEffect>
                  </a14:imgLayer>
                </a14:imgProps>
              </a:ext>
            </a:extLst>
          </a:blip>
          <a:srcRect l="7600" t="5511" r="82500" b="13066"/>
          <a:stretch/>
        </p:blipFill>
        <p:spPr>
          <a:xfrm>
            <a:off x="10133437" y="2041807"/>
            <a:ext cx="894507" cy="4138229"/>
          </a:xfrm>
          <a:prstGeom prst="rect">
            <a:avLst/>
          </a:prstGeom>
        </p:spPr>
      </p:pic>
    </p:spTree>
    <p:extLst>
      <p:ext uri="{BB962C8B-B14F-4D97-AF65-F5344CB8AC3E}">
        <p14:creationId xmlns:p14="http://schemas.microsoft.com/office/powerpoint/2010/main" val="35103151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4704374" y="338668"/>
            <a:ext cx="7330039" cy="6366932"/>
          </a:xfrm>
          <a:prstGeom prst="roundRect">
            <a:avLst/>
          </a:prstGeom>
          <a:solidFill>
            <a:srgbClr val="062B4B"/>
          </a:solidFill>
          <a:ln w="76200">
            <a:solidFill>
              <a:srgbClr val="0494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2"/>
          <a:srcRect l="6271" t="2755" r="17096" b="3742"/>
          <a:stretch/>
        </p:blipFill>
        <p:spPr>
          <a:xfrm>
            <a:off x="34820" y="50802"/>
            <a:ext cx="3094892" cy="3669323"/>
          </a:xfrm>
          <a:prstGeom prst="rect">
            <a:avLst/>
          </a:prstGeom>
          <a:ln w="76200">
            <a:solidFill>
              <a:srgbClr val="042D4B"/>
            </a:solidFill>
          </a:ln>
        </p:spPr>
      </p:pic>
      <p:sp>
        <p:nvSpPr>
          <p:cNvPr id="10" name="TextBox 9"/>
          <p:cNvSpPr txBox="1"/>
          <p:nvPr/>
        </p:nvSpPr>
        <p:spPr>
          <a:xfrm>
            <a:off x="5436076" y="611582"/>
            <a:ext cx="6598337" cy="3108543"/>
          </a:xfrm>
          <a:prstGeom prst="rect">
            <a:avLst/>
          </a:prstGeom>
          <a:noFill/>
        </p:spPr>
        <p:txBody>
          <a:bodyPr wrap="square" rtlCol="0">
            <a:spAutoFit/>
          </a:bodyPr>
          <a:lstStyle/>
          <a:p>
            <a:r>
              <a:rPr lang="nl-BE" sz="2800" b="1" dirty="0">
                <a:solidFill>
                  <a:srgbClr val="04948B"/>
                </a:solidFill>
              </a:rPr>
              <a:t>Voor de echte wedstrijd begint kan je al een paar keer oefenen. Zo ben je zeker dat je </a:t>
            </a:r>
            <a:r>
              <a:rPr lang="nl-BE" sz="2800" b="1" dirty="0" smtClean="0">
                <a:solidFill>
                  <a:srgbClr val="04948B"/>
                </a:solidFill>
              </a:rPr>
              <a:t>begrijpt wat de bedoeling is.</a:t>
            </a:r>
            <a:endParaRPr lang="nl-BE" sz="2800" b="1" dirty="0">
              <a:solidFill>
                <a:srgbClr val="04948B"/>
              </a:solidFill>
            </a:endParaRPr>
          </a:p>
          <a:p>
            <a:endParaRPr lang="nl-BE" sz="2800" b="1" dirty="0">
              <a:solidFill>
                <a:srgbClr val="04948B"/>
              </a:solidFill>
            </a:endParaRPr>
          </a:p>
          <a:p>
            <a:r>
              <a:rPr lang="nl-BE" sz="2800" b="1" dirty="0">
                <a:solidFill>
                  <a:srgbClr val="04948B"/>
                </a:solidFill>
              </a:rPr>
              <a:t>Druk op de spatiebalk als je er klaar voor bent. Veel succes!</a:t>
            </a:r>
          </a:p>
          <a:p>
            <a:endParaRPr lang="nl-BE" sz="2800" b="1" dirty="0">
              <a:solidFill>
                <a:srgbClr val="04948B"/>
              </a:solidFill>
            </a:endParaRPr>
          </a:p>
        </p:txBody>
      </p:sp>
      <p:pic>
        <p:nvPicPr>
          <p:cNvPr id="12" name="Afbeelding 11">
            <a:extLst>
              <a:ext uri="{FF2B5EF4-FFF2-40B4-BE49-F238E27FC236}">
                <a16:creationId xmlns:a16="http://schemas.microsoft.com/office/drawing/2014/main" id="{E5BA801E-21C5-D047-8C56-741CCF7940A3}"/>
              </a:ext>
            </a:extLst>
          </p:cNvPr>
          <p:cNvPicPr>
            <a:picLocks noChangeAspect="1"/>
          </p:cNvPicPr>
          <p:nvPr/>
        </p:nvPicPr>
        <p:blipFill>
          <a:blip r:embed="rId3"/>
          <a:stretch>
            <a:fillRect/>
          </a:stretch>
        </p:blipFill>
        <p:spPr>
          <a:xfrm>
            <a:off x="1055295" y="968563"/>
            <a:ext cx="4895594" cy="5889437"/>
          </a:xfrm>
          <a:prstGeom prst="rect">
            <a:avLst/>
          </a:prstGeom>
        </p:spPr>
      </p:pic>
      <p:sp>
        <p:nvSpPr>
          <p:cNvPr id="7" name="TextBox 6"/>
          <p:cNvSpPr txBox="1"/>
          <p:nvPr/>
        </p:nvSpPr>
        <p:spPr>
          <a:xfrm>
            <a:off x="728872" y="2474388"/>
            <a:ext cx="10898479" cy="400110"/>
          </a:xfrm>
          <a:prstGeom prst="rect">
            <a:avLst/>
          </a:prstGeom>
          <a:noFill/>
        </p:spPr>
        <p:txBody>
          <a:bodyPr wrap="square" rtlCol="0">
            <a:spAutoFit/>
          </a:bodyPr>
          <a:lstStyle/>
          <a:p>
            <a:r>
              <a:rPr lang="en-US" sz="2000" dirty="0" err="1">
                <a:solidFill>
                  <a:srgbClr val="042C4C"/>
                </a:solidFill>
                <a:latin typeface="Broadway" panose="04040905080B02020502" pitchFamily="82" charset="0"/>
              </a:rPr>
              <a:t>Vissersclub</a:t>
            </a:r>
            <a:endParaRPr lang="en-US" sz="2000" dirty="0">
              <a:solidFill>
                <a:srgbClr val="042C4C"/>
              </a:solidFill>
              <a:latin typeface="Broadway" panose="04040905080B02020502" pitchFamily="82" charset="0"/>
            </a:endParaRPr>
          </a:p>
        </p:txBody>
      </p:sp>
    </p:spTree>
    <p:extLst>
      <p:ext uri="{BB962C8B-B14F-4D97-AF65-F5344CB8AC3E}">
        <p14:creationId xmlns:p14="http://schemas.microsoft.com/office/powerpoint/2010/main" val="416561944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TotalTime>
  <Words>548</Words>
  <Application>Microsoft Office PowerPoint</Application>
  <PresentationFormat>Widescreen</PresentationFormat>
  <Paragraphs>86</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Broadway</vt:lpstr>
      <vt:lpstr>Calibri</vt:lpstr>
      <vt:lpstr>Calibri Light</vt:lpstr>
      <vt:lpstr>Krungthep</vt:lpstr>
      <vt:lpstr>Phosphate Solid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KU Leuven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Lisa Lemmens</dc:creator>
  <cp:lastModifiedBy>Lisa Lemmens</cp:lastModifiedBy>
  <cp:revision>24</cp:revision>
  <dcterms:created xsi:type="dcterms:W3CDTF">2018-07-23T09:18:59Z</dcterms:created>
  <dcterms:modified xsi:type="dcterms:W3CDTF">2018-08-29T09:55:14Z</dcterms:modified>
</cp:coreProperties>
</file>

<file path=docProps/thumbnail.jpeg>
</file>